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B3D62-C20B-4090-8353-93D2E3B91E53}" v="1" dt="2022-04-27T13:45:37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Richards" userId="211eb85c-b153-4e19-92ae-281fc5343f6d" providerId="ADAL" clId="{601B3D62-C20B-4090-8353-93D2E3B91E53}"/>
    <pc:docChg chg="undo custSel addSld modSld">
      <pc:chgData name="Gary Richards" userId="211eb85c-b153-4e19-92ae-281fc5343f6d" providerId="ADAL" clId="{601B3D62-C20B-4090-8353-93D2E3B91E53}" dt="2022-04-27T13:48:48.480" v="49" actId="27918"/>
      <pc:docMkLst>
        <pc:docMk/>
      </pc:docMkLst>
      <pc:sldChg chg="addSp delSp modSp mod setBg modAnim">
        <pc:chgData name="Gary Richards" userId="211eb85c-b153-4e19-92ae-281fc5343f6d" providerId="ADAL" clId="{601B3D62-C20B-4090-8353-93D2E3B91E53}" dt="2022-04-27T13:45:37.763" v="47"/>
        <pc:sldMkLst>
          <pc:docMk/>
          <pc:sldMk cId="3316719548" sldId="257"/>
        </pc:sldMkLst>
        <pc:spChg chg="mod">
          <ac:chgData name="Gary Richards" userId="211eb85c-b153-4e19-92ae-281fc5343f6d" providerId="ADAL" clId="{601B3D62-C20B-4090-8353-93D2E3B91E53}" dt="2022-04-26T15:17:25.216" v="26" actId="122"/>
          <ac:spMkLst>
            <pc:docMk/>
            <pc:sldMk cId="3316719548" sldId="257"/>
            <ac:spMk id="2" creationId="{F0C3C6EC-2784-4F88-97B0-979D69AABF87}"/>
          </ac:spMkLst>
        </pc:spChg>
        <pc:spChg chg="add del mod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3" creationId="{F6008F2E-81F2-498D-8DD2-3D88936AD8FF}"/>
          </ac:spMkLst>
        </pc:spChg>
        <pc:spChg chg="add del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8" creationId="{09588DA8-065E-4F6F-8EFD-43104AB2E0CF}"/>
          </ac:spMkLst>
        </pc:spChg>
        <pc:spChg chg="add del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10" creationId="{C4285719-470E-454C-AF62-8323075F1F5B}"/>
          </ac:spMkLst>
        </pc:spChg>
        <pc:spChg chg="add del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12" creationId="{CD9FE4EF-C4D8-49A0-B2FF-81D8DB7D8A24}"/>
          </ac:spMkLst>
        </pc:spChg>
        <pc:spChg chg="add del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14" creationId="{4300840D-0A0B-4512-BACA-B439D5B9C57C}"/>
          </ac:spMkLst>
        </pc:spChg>
        <pc:spChg chg="add del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16" creationId="{D2B78728-A580-49A7-84F9-6EF6F583ADE0}"/>
          </ac:spMkLst>
        </pc:spChg>
        <pc:spChg chg="add del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18" creationId="{38FAA1A1-D861-433F-88FA-1E9D6FD31D11}"/>
          </ac:spMkLst>
        </pc:spChg>
        <pc:spChg chg="add del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20" creationId="{8D71EDA1-87BF-4D5D-AB79-F346FD19278A}"/>
          </ac:spMkLst>
        </pc:spChg>
        <pc:spChg chg="add del">
          <ac:chgData name="Gary Richards" userId="211eb85c-b153-4e19-92ae-281fc5343f6d" providerId="ADAL" clId="{601B3D62-C20B-4090-8353-93D2E3B91E53}" dt="2022-04-26T15:17:01.352" v="12" actId="26606"/>
          <ac:spMkLst>
            <pc:docMk/>
            <pc:sldMk cId="3316719548" sldId="257"/>
            <ac:spMk id="25" creationId="{44D65982-4F00-4330-8DAA-DE6A9E4D6D23}"/>
          </ac:spMkLst>
        </pc:spChg>
        <pc:spChg chg="add del">
          <ac:chgData name="Gary Richards" userId="211eb85c-b153-4e19-92ae-281fc5343f6d" providerId="ADAL" clId="{601B3D62-C20B-4090-8353-93D2E3B91E53}" dt="2022-04-26T15:17:05.542" v="18" actId="26606"/>
          <ac:spMkLst>
            <pc:docMk/>
            <pc:sldMk cId="3316719548" sldId="257"/>
            <ac:spMk id="26" creationId="{BACC6370-2D7E-4714-9D71-7542949D7D5D}"/>
          </ac:spMkLst>
        </pc:spChg>
        <pc:spChg chg="add del">
          <ac:chgData name="Gary Richards" userId="211eb85c-b153-4e19-92ae-281fc5343f6d" providerId="ADAL" clId="{601B3D62-C20B-4090-8353-93D2E3B91E53}" dt="2022-04-26T15:17:01.352" v="12" actId="26606"/>
          <ac:spMkLst>
            <pc:docMk/>
            <pc:sldMk cId="3316719548" sldId="257"/>
            <ac:spMk id="27" creationId="{009115B9-5BFD-478D-9C87-29ADB3AF1721}"/>
          </ac:spMkLst>
        </pc:spChg>
        <pc:spChg chg="add del">
          <ac:chgData name="Gary Richards" userId="211eb85c-b153-4e19-92ae-281fc5343f6d" providerId="ADAL" clId="{601B3D62-C20B-4090-8353-93D2E3B91E53}" dt="2022-04-26T15:17:05.542" v="18" actId="26606"/>
          <ac:spMkLst>
            <pc:docMk/>
            <pc:sldMk cId="3316719548" sldId="257"/>
            <ac:spMk id="28" creationId="{256B2C21-A230-48C0-8DF1-C46611373C44}"/>
          </ac:spMkLst>
        </pc:spChg>
        <pc:spChg chg="add del">
          <ac:chgData name="Gary Richards" userId="211eb85c-b153-4e19-92ae-281fc5343f6d" providerId="ADAL" clId="{601B3D62-C20B-4090-8353-93D2E3B91E53}" dt="2022-04-26T15:17:05.542" v="18" actId="26606"/>
          <ac:spMkLst>
            <pc:docMk/>
            <pc:sldMk cId="3316719548" sldId="257"/>
            <ac:spMk id="30" creationId="{3847E18C-932D-4C95-AABA-FEC7C9499AD7}"/>
          </ac:spMkLst>
        </pc:spChg>
        <pc:spChg chg="add del">
          <ac:chgData name="Gary Richards" userId="211eb85c-b153-4e19-92ae-281fc5343f6d" providerId="ADAL" clId="{601B3D62-C20B-4090-8353-93D2E3B91E53}" dt="2022-04-26T15:17:07.094" v="20" actId="26606"/>
          <ac:spMkLst>
            <pc:docMk/>
            <pc:sldMk cId="3316719548" sldId="257"/>
            <ac:spMk id="31" creationId="{4300840D-0A0B-4512-BACA-B439D5B9C57C}"/>
          </ac:spMkLst>
        </pc:spChg>
        <pc:spChg chg="add del">
          <ac:chgData name="Gary Richards" userId="211eb85c-b153-4e19-92ae-281fc5343f6d" providerId="ADAL" clId="{601B3D62-C20B-4090-8353-93D2E3B91E53}" dt="2022-04-26T15:17:05.542" v="18" actId="26606"/>
          <ac:spMkLst>
            <pc:docMk/>
            <pc:sldMk cId="3316719548" sldId="257"/>
            <ac:spMk id="32" creationId="{3150CB11-0C61-439E-910F-5787759E72A0}"/>
          </ac:spMkLst>
        </pc:spChg>
        <pc:spChg chg="add del">
          <ac:chgData name="Gary Richards" userId="211eb85c-b153-4e19-92ae-281fc5343f6d" providerId="ADAL" clId="{601B3D62-C20B-4090-8353-93D2E3B91E53}" dt="2022-04-26T15:17:05.542" v="18" actId="26606"/>
          <ac:spMkLst>
            <pc:docMk/>
            <pc:sldMk cId="3316719548" sldId="257"/>
            <ac:spMk id="34" creationId="{43F8A58B-5155-44CE-A5FF-7647B47D0A7A}"/>
          </ac:spMkLst>
        </pc:spChg>
        <pc:spChg chg="add del">
          <ac:chgData name="Gary Richards" userId="211eb85c-b153-4e19-92ae-281fc5343f6d" providerId="ADAL" clId="{601B3D62-C20B-4090-8353-93D2E3B91E53}" dt="2022-04-26T15:17:07.094" v="20" actId="26606"/>
          <ac:spMkLst>
            <pc:docMk/>
            <pc:sldMk cId="3316719548" sldId="257"/>
            <ac:spMk id="35" creationId="{38FAA1A1-D861-433F-88FA-1E9D6FD31D11}"/>
          </ac:spMkLst>
        </pc:spChg>
        <pc:spChg chg="add del">
          <ac:chgData name="Gary Richards" userId="211eb85c-b153-4e19-92ae-281fc5343f6d" providerId="ADAL" clId="{601B3D62-C20B-4090-8353-93D2E3B91E53}" dt="2022-04-26T15:17:05.542" v="18" actId="26606"/>
          <ac:spMkLst>
            <pc:docMk/>
            <pc:sldMk cId="3316719548" sldId="257"/>
            <ac:spMk id="36" creationId="{443F2ACA-E6D6-4028-82DD-F03C262D5DE6}"/>
          </ac:spMkLst>
        </pc:spChg>
        <pc:spChg chg="add del">
          <ac:chgData name="Gary Richards" userId="211eb85c-b153-4e19-92ae-281fc5343f6d" providerId="ADAL" clId="{601B3D62-C20B-4090-8353-93D2E3B91E53}" dt="2022-04-26T15:17:07.094" v="20" actId="26606"/>
          <ac:spMkLst>
            <pc:docMk/>
            <pc:sldMk cId="3316719548" sldId="257"/>
            <ac:spMk id="37" creationId="{8D71EDA1-87BF-4D5D-AB79-F346FD19278A}"/>
          </ac:spMkLst>
        </pc:spChg>
        <pc:spChg chg="add del">
          <ac:chgData name="Gary Richards" userId="211eb85c-b153-4e19-92ae-281fc5343f6d" providerId="ADAL" clId="{601B3D62-C20B-4090-8353-93D2E3B91E53}" dt="2022-04-26T15:17:07.094" v="20" actId="26606"/>
          <ac:spMkLst>
            <pc:docMk/>
            <pc:sldMk cId="3316719548" sldId="257"/>
            <ac:spMk id="38" creationId="{09588DA8-065E-4F6F-8EFD-43104AB2E0CF}"/>
          </ac:spMkLst>
        </pc:spChg>
        <pc:spChg chg="add del">
          <ac:chgData name="Gary Richards" userId="211eb85c-b153-4e19-92ae-281fc5343f6d" providerId="ADAL" clId="{601B3D62-C20B-4090-8353-93D2E3B91E53}" dt="2022-04-26T15:17:07.094" v="20" actId="26606"/>
          <ac:spMkLst>
            <pc:docMk/>
            <pc:sldMk cId="3316719548" sldId="257"/>
            <ac:spMk id="39" creationId="{C4285719-470E-454C-AF62-8323075F1F5B}"/>
          </ac:spMkLst>
        </pc:spChg>
        <pc:spChg chg="add del">
          <ac:chgData name="Gary Richards" userId="211eb85c-b153-4e19-92ae-281fc5343f6d" providerId="ADAL" clId="{601B3D62-C20B-4090-8353-93D2E3B91E53}" dt="2022-04-26T15:17:07.094" v="20" actId="26606"/>
          <ac:spMkLst>
            <pc:docMk/>
            <pc:sldMk cId="3316719548" sldId="257"/>
            <ac:spMk id="40" creationId="{CD9FE4EF-C4D8-49A0-B2FF-81D8DB7D8A24}"/>
          </ac:spMkLst>
        </pc:spChg>
        <pc:spChg chg="add del">
          <ac:chgData name="Gary Richards" userId="211eb85c-b153-4e19-92ae-281fc5343f6d" providerId="ADAL" clId="{601B3D62-C20B-4090-8353-93D2E3B91E53}" dt="2022-04-26T15:17:07.094" v="20" actId="26606"/>
          <ac:spMkLst>
            <pc:docMk/>
            <pc:sldMk cId="3316719548" sldId="257"/>
            <ac:spMk id="41" creationId="{D2B78728-A580-49A7-84F9-6EF6F583ADE0}"/>
          </ac:spMkLst>
        </pc:spChg>
        <pc:spChg chg="add del">
          <ac:chgData name="Gary Richards" userId="211eb85c-b153-4e19-92ae-281fc5343f6d" providerId="ADAL" clId="{601B3D62-C20B-4090-8353-93D2E3B91E53}" dt="2022-04-26T15:17:02.458" v="14" actId="26606"/>
          <ac:spMkLst>
            <pc:docMk/>
            <pc:sldMk cId="3316719548" sldId="257"/>
            <ac:spMk id="42" creationId="{09588DA8-065E-4F6F-8EFD-43104AB2E0CF}"/>
          </ac:spMkLst>
        </pc:spChg>
        <pc:spChg chg="add del">
          <ac:chgData name="Gary Richards" userId="211eb85c-b153-4e19-92ae-281fc5343f6d" providerId="ADAL" clId="{601B3D62-C20B-4090-8353-93D2E3B91E53}" dt="2022-04-26T15:17:02.458" v="14" actId="26606"/>
          <ac:spMkLst>
            <pc:docMk/>
            <pc:sldMk cId="3316719548" sldId="257"/>
            <ac:spMk id="43" creationId="{C4285719-470E-454C-AF62-8323075F1F5B}"/>
          </ac:spMkLst>
        </pc:spChg>
        <pc:spChg chg="add del">
          <ac:chgData name="Gary Richards" userId="211eb85c-b153-4e19-92ae-281fc5343f6d" providerId="ADAL" clId="{601B3D62-C20B-4090-8353-93D2E3B91E53}" dt="2022-04-26T15:17:02.458" v="14" actId="26606"/>
          <ac:spMkLst>
            <pc:docMk/>
            <pc:sldMk cId="3316719548" sldId="257"/>
            <ac:spMk id="44" creationId="{CD9FE4EF-C4D8-49A0-B2FF-81D8DB7D8A24}"/>
          </ac:spMkLst>
        </pc:spChg>
        <pc:spChg chg="add del">
          <ac:chgData name="Gary Richards" userId="211eb85c-b153-4e19-92ae-281fc5343f6d" providerId="ADAL" clId="{601B3D62-C20B-4090-8353-93D2E3B91E53}" dt="2022-04-26T15:17:02.458" v="14" actId="26606"/>
          <ac:spMkLst>
            <pc:docMk/>
            <pc:sldMk cId="3316719548" sldId="257"/>
            <ac:spMk id="45" creationId="{4300840D-0A0B-4512-BACA-B439D5B9C57C}"/>
          </ac:spMkLst>
        </pc:spChg>
        <pc:spChg chg="add del">
          <ac:chgData name="Gary Richards" userId="211eb85c-b153-4e19-92ae-281fc5343f6d" providerId="ADAL" clId="{601B3D62-C20B-4090-8353-93D2E3B91E53}" dt="2022-04-26T15:17:02.458" v="14" actId="26606"/>
          <ac:spMkLst>
            <pc:docMk/>
            <pc:sldMk cId="3316719548" sldId="257"/>
            <ac:spMk id="46" creationId="{D2B78728-A580-49A7-84F9-6EF6F583ADE0}"/>
          </ac:spMkLst>
        </pc:spChg>
        <pc:spChg chg="add del">
          <ac:chgData name="Gary Richards" userId="211eb85c-b153-4e19-92ae-281fc5343f6d" providerId="ADAL" clId="{601B3D62-C20B-4090-8353-93D2E3B91E53}" dt="2022-04-26T15:17:02.458" v="14" actId="26606"/>
          <ac:spMkLst>
            <pc:docMk/>
            <pc:sldMk cId="3316719548" sldId="257"/>
            <ac:spMk id="47" creationId="{38FAA1A1-D861-433F-88FA-1E9D6FD31D11}"/>
          </ac:spMkLst>
        </pc:spChg>
        <pc:spChg chg="add del">
          <ac:chgData name="Gary Richards" userId="211eb85c-b153-4e19-92ae-281fc5343f6d" providerId="ADAL" clId="{601B3D62-C20B-4090-8353-93D2E3B91E53}" dt="2022-04-26T15:17:02.458" v="14" actId="26606"/>
          <ac:spMkLst>
            <pc:docMk/>
            <pc:sldMk cId="3316719548" sldId="257"/>
            <ac:spMk id="48" creationId="{8D71EDA1-87BF-4D5D-AB79-F346FD19278A}"/>
          </ac:spMkLst>
        </pc:spChg>
        <pc:spChg chg="add del">
          <ac:chgData name="Gary Richards" userId="211eb85c-b153-4e19-92ae-281fc5343f6d" providerId="ADAL" clId="{601B3D62-C20B-4090-8353-93D2E3B91E53}" dt="2022-04-26T15:17:07.094" v="20" actId="26606"/>
          <ac:spMkLst>
            <pc:docMk/>
            <pc:sldMk cId="3316719548" sldId="257"/>
            <ac:spMk id="49" creationId="{F6008F2E-81F2-498D-8DD2-3D88936AD8FF}"/>
          </ac:spMkLst>
        </pc:spChg>
        <pc:spChg chg="add del">
          <ac:chgData name="Gary Richards" userId="211eb85c-b153-4e19-92ae-281fc5343f6d" providerId="ADAL" clId="{601B3D62-C20B-4090-8353-93D2E3B91E53}" dt="2022-04-26T15:17:03.638" v="16" actId="26606"/>
          <ac:spMkLst>
            <pc:docMk/>
            <pc:sldMk cId="3316719548" sldId="257"/>
            <ac:spMk id="50" creationId="{979E27D9-03C7-44E2-9FF8-15D0C8506AF7}"/>
          </ac:spMkLst>
        </pc:spChg>
        <pc:spChg chg="add del">
          <ac:chgData name="Gary Richards" userId="211eb85c-b153-4e19-92ae-281fc5343f6d" providerId="ADAL" clId="{601B3D62-C20B-4090-8353-93D2E3B91E53}" dt="2022-04-26T15:17:03.638" v="16" actId="26606"/>
          <ac:spMkLst>
            <pc:docMk/>
            <pc:sldMk cId="3316719548" sldId="257"/>
            <ac:spMk id="51" creationId="{EEBF1590-3B36-48EE-A89D-3B6F3CB256AB}"/>
          </ac:spMkLst>
        </pc:spChg>
        <pc:spChg chg="add del">
          <ac:chgData name="Gary Richards" userId="211eb85c-b153-4e19-92ae-281fc5343f6d" providerId="ADAL" clId="{601B3D62-C20B-4090-8353-93D2E3B91E53}" dt="2022-04-26T15:17:03.638" v="16" actId="26606"/>
          <ac:spMkLst>
            <pc:docMk/>
            <pc:sldMk cId="3316719548" sldId="257"/>
            <ac:spMk id="52" creationId="{AC8F6C8C-AB5A-4548-942D-E3FD40ACBC49}"/>
          </ac:spMkLst>
        </pc:spChg>
        <pc:spChg chg="add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53" creationId="{BACC6370-2D7E-4714-9D71-7542949D7D5D}"/>
          </ac:spMkLst>
        </pc:spChg>
        <pc:spChg chg="add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54" creationId="{256B2C21-A230-48C0-8DF1-C46611373C44}"/>
          </ac:spMkLst>
        </pc:spChg>
        <pc:spChg chg="add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55" creationId="{3847E18C-932D-4C95-AABA-FEC7C9499AD7}"/>
          </ac:spMkLst>
        </pc:spChg>
        <pc:spChg chg="add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56" creationId="{3150CB11-0C61-439E-910F-5787759E72A0}"/>
          </ac:spMkLst>
        </pc:spChg>
        <pc:spChg chg="add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57" creationId="{43F8A58B-5155-44CE-A5FF-7647B47D0A7A}"/>
          </ac:spMkLst>
        </pc:spChg>
        <pc:spChg chg="add">
          <ac:chgData name="Gary Richards" userId="211eb85c-b153-4e19-92ae-281fc5343f6d" providerId="ADAL" clId="{601B3D62-C20B-4090-8353-93D2E3B91E53}" dt="2022-04-26T15:17:07.117" v="21" actId="26606"/>
          <ac:spMkLst>
            <pc:docMk/>
            <pc:sldMk cId="3316719548" sldId="257"/>
            <ac:spMk id="58" creationId="{443F2ACA-E6D6-4028-82DD-F03C262D5DE6}"/>
          </ac:spMkLst>
        </pc:spChg>
        <pc:grpChg chg="add del">
          <ac:chgData name="Gary Richards" userId="211eb85c-b153-4e19-92ae-281fc5343f6d" providerId="ADAL" clId="{601B3D62-C20B-4090-8353-93D2E3B91E53}" dt="2022-04-26T15:17:01.352" v="12" actId="26606"/>
          <ac:grpSpMkLst>
            <pc:docMk/>
            <pc:sldMk cId="3316719548" sldId="257"/>
            <ac:grpSpMk id="29" creationId="{8D57F946-2E03-4DE1-91F8-25BEDC663563}"/>
          </ac:grpSpMkLst>
        </pc:grpChg>
        <pc:grpChg chg="add del">
          <ac:chgData name="Gary Richards" userId="211eb85c-b153-4e19-92ae-281fc5343f6d" providerId="ADAL" clId="{601B3D62-C20B-4090-8353-93D2E3B91E53}" dt="2022-04-26T15:17:01.352" v="12" actId="26606"/>
          <ac:grpSpMkLst>
            <pc:docMk/>
            <pc:sldMk cId="3316719548" sldId="257"/>
            <ac:grpSpMk id="33" creationId="{43F5E015-E085-4624-B431-B42414448684}"/>
          </ac:grpSpMkLst>
        </pc:grpChg>
        <pc:graphicFrameChg chg="add del">
          <ac:chgData name="Gary Richards" userId="211eb85c-b153-4e19-92ae-281fc5343f6d" providerId="ADAL" clId="{601B3D62-C20B-4090-8353-93D2E3B91E53}" dt="2022-04-26T15:17:05.542" v="18" actId="26606"/>
          <ac:graphicFrameMkLst>
            <pc:docMk/>
            <pc:sldMk cId="3316719548" sldId="257"/>
            <ac:graphicFrameMk id="22" creationId="{48D73C1F-637B-FBD2-C1B8-76FCCFC95FFC}"/>
          </ac:graphicFrameMkLst>
        </pc:graphicFrameChg>
        <pc:graphicFrameChg chg="add">
          <ac:chgData name="Gary Richards" userId="211eb85c-b153-4e19-92ae-281fc5343f6d" providerId="ADAL" clId="{601B3D62-C20B-4090-8353-93D2E3B91E53}" dt="2022-04-26T15:17:07.117" v="21" actId="26606"/>
          <ac:graphicFrameMkLst>
            <pc:docMk/>
            <pc:sldMk cId="3316719548" sldId="257"/>
            <ac:graphicFrameMk id="59" creationId="{48D73C1F-637B-FBD2-C1B8-76FCCFC95FFC}"/>
          </ac:graphicFrameMkLst>
        </pc:graphicFrameChg>
      </pc:sldChg>
      <pc:sldChg chg="mod">
        <pc:chgData name="Gary Richards" userId="211eb85c-b153-4e19-92ae-281fc5343f6d" providerId="ADAL" clId="{601B3D62-C20B-4090-8353-93D2E3B91E53}" dt="2022-04-27T13:48:48.480" v="49" actId="27918"/>
        <pc:sldMkLst>
          <pc:docMk/>
          <pc:sldMk cId="3356486775" sldId="259"/>
        </pc:sldMkLst>
      </pc:sldChg>
      <pc:sldChg chg="addSp delSp modSp mod setBg">
        <pc:chgData name="Gary Richards" userId="211eb85c-b153-4e19-92ae-281fc5343f6d" providerId="ADAL" clId="{601B3D62-C20B-4090-8353-93D2E3B91E53}" dt="2022-04-26T15:17:21.296" v="25" actId="122"/>
        <pc:sldMkLst>
          <pc:docMk/>
          <pc:sldMk cId="2955829638" sldId="260"/>
        </pc:sldMkLst>
        <pc:spChg chg="mod">
          <ac:chgData name="Gary Richards" userId="211eb85c-b153-4e19-92ae-281fc5343f6d" providerId="ADAL" clId="{601B3D62-C20B-4090-8353-93D2E3B91E53}" dt="2022-04-26T15:17:21.296" v="25" actId="122"/>
          <ac:spMkLst>
            <pc:docMk/>
            <pc:sldMk cId="2955829638" sldId="260"/>
            <ac:spMk id="2" creationId="{49D658AC-32DA-475C-8D05-596B0A5C0E98}"/>
          </ac:spMkLst>
        </pc:spChg>
        <pc:spChg chg="mod">
          <ac:chgData name="Gary Richards" userId="211eb85c-b153-4e19-92ae-281fc5343f6d" providerId="ADAL" clId="{601B3D62-C20B-4090-8353-93D2E3B91E53}" dt="2022-04-26T15:17:17.755" v="23" actId="26606"/>
          <ac:spMkLst>
            <pc:docMk/>
            <pc:sldMk cId="2955829638" sldId="260"/>
            <ac:spMk id="3" creationId="{9851B8BB-4292-4006-8BB3-525B23826E9D}"/>
          </ac:spMkLst>
        </pc:spChg>
        <pc:spChg chg="add del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8" creationId="{09588DA8-065E-4F6F-8EFD-43104AB2E0CF}"/>
          </ac:spMkLst>
        </pc:spChg>
        <pc:spChg chg="add del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10" creationId="{C4285719-470E-454C-AF62-8323075F1F5B}"/>
          </ac:spMkLst>
        </pc:spChg>
        <pc:spChg chg="add del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12" creationId="{CD9FE4EF-C4D8-49A0-B2FF-81D8DB7D8A24}"/>
          </ac:spMkLst>
        </pc:spChg>
        <pc:spChg chg="add del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14" creationId="{4300840D-0A0B-4512-BACA-B439D5B9C57C}"/>
          </ac:spMkLst>
        </pc:spChg>
        <pc:spChg chg="add del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16" creationId="{D2B78728-A580-49A7-84F9-6EF6F583ADE0}"/>
          </ac:spMkLst>
        </pc:spChg>
        <pc:spChg chg="add del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18" creationId="{38FAA1A1-D861-433F-88FA-1E9D6FD31D11}"/>
          </ac:spMkLst>
        </pc:spChg>
        <pc:spChg chg="add del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20" creationId="{8D71EDA1-87BF-4D5D-AB79-F346FD19278A}"/>
          </ac:spMkLst>
        </pc:spChg>
        <pc:spChg chg="add del">
          <ac:chgData name="Gary Richards" userId="211eb85c-b153-4e19-92ae-281fc5343f6d" providerId="ADAL" clId="{601B3D62-C20B-4090-8353-93D2E3B91E53}" dt="2022-04-26T15:17:17.755" v="23" actId="26606"/>
          <ac:spMkLst>
            <pc:docMk/>
            <pc:sldMk cId="2955829638" sldId="260"/>
            <ac:spMk id="25" creationId="{DEE2AD96-B495-4E06-9291-B71706F728CB}"/>
          </ac:spMkLst>
        </pc:spChg>
        <pc:spChg chg="add del">
          <ac:chgData name="Gary Richards" userId="211eb85c-b153-4e19-92ae-281fc5343f6d" providerId="ADAL" clId="{601B3D62-C20B-4090-8353-93D2E3B91E53}" dt="2022-04-26T15:17:17.755" v="23" actId="26606"/>
          <ac:spMkLst>
            <pc:docMk/>
            <pc:sldMk cId="2955829638" sldId="260"/>
            <ac:spMk id="27" creationId="{53CF6D67-C5A8-4ADD-9E8E-1E38CA1D3166}"/>
          </ac:spMkLst>
        </pc:spChg>
        <pc:spChg chg="add del">
          <ac:chgData name="Gary Richards" userId="211eb85c-b153-4e19-92ae-281fc5343f6d" providerId="ADAL" clId="{601B3D62-C20B-4090-8353-93D2E3B91E53}" dt="2022-04-26T15:17:17.755" v="23" actId="26606"/>
          <ac:spMkLst>
            <pc:docMk/>
            <pc:sldMk cId="2955829638" sldId="260"/>
            <ac:spMk id="29" creationId="{86909FA0-B515-4681-B7A8-FA281D133B94}"/>
          </ac:spMkLst>
        </pc:spChg>
        <pc:spChg chg="add del">
          <ac:chgData name="Gary Richards" userId="211eb85c-b153-4e19-92ae-281fc5343f6d" providerId="ADAL" clId="{601B3D62-C20B-4090-8353-93D2E3B91E53}" dt="2022-04-26T15:17:17.755" v="23" actId="26606"/>
          <ac:spMkLst>
            <pc:docMk/>
            <pc:sldMk cId="2955829638" sldId="260"/>
            <ac:spMk id="31" creationId="{21C9FE86-FCC3-4A31-AA1C-C882262B7FE7}"/>
          </ac:spMkLst>
        </pc:spChg>
        <pc:spChg chg="add del">
          <ac:chgData name="Gary Richards" userId="211eb85c-b153-4e19-92ae-281fc5343f6d" providerId="ADAL" clId="{601B3D62-C20B-4090-8353-93D2E3B91E53}" dt="2022-04-26T15:17:17.755" v="23" actId="26606"/>
          <ac:spMkLst>
            <pc:docMk/>
            <pc:sldMk cId="2955829638" sldId="260"/>
            <ac:spMk id="33" creationId="{7D96243B-ECED-4B71-8E06-AE9A285EAD20}"/>
          </ac:spMkLst>
        </pc:spChg>
        <pc:spChg chg="add del">
          <ac:chgData name="Gary Richards" userId="211eb85c-b153-4e19-92ae-281fc5343f6d" providerId="ADAL" clId="{601B3D62-C20B-4090-8353-93D2E3B91E53}" dt="2022-04-26T15:17:17.755" v="23" actId="26606"/>
          <ac:spMkLst>
            <pc:docMk/>
            <pc:sldMk cId="2955829638" sldId="260"/>
            <ac:spMk id="35" creationId="{A09989E4-EFDC-4A90-A633-E0525FB4139E}"/>
          </ac:spMkLst>
        </pc:spChg>
        <pc:spChg chg="add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37" creationId="{8D71EDA1-87BF-4D5D-AB79-F346FD19278A}"/>
          </ac:spMkLst>
        </pc:spChg>
        <pc:spChg chg="add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38" creationId="{09588DA8-065E-4F6F-8EFD-43104AB2E0CF}"/>
          </ac:spMkLst>
        </pc:spChg>
        <pc:spChg chg="add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39" creationId="{C4285719-470E-454C-AF62-8323075F1F5B}"/>
          </ac:spMkLst>
        </pc:spChg>
        <pc:spChg chg="add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40" creationId="{CD9FE4EF-C4D8-49A0-B2FF-81D8DB7D8A24}"/>
          </ac:spMkLst>
        </pc:spChg>
        <pc:spChg chg="add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41" creationId="{4300840D-0A0B-4512-BACA-B439D5B9C57C}"/>
          </ac:spMkLst>
        </pc:spChg>
        <pc:spChg chg="add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42" creationId="{D2B78728-A580-49A7-84F9-6EF6F583ADE0}"/>
          </ac:spMkLst>
        </pc:spChg>
        <pc:spChg chg="add">
          <ac:chgData name="Gary Richards" userId="211eb85c-b153-4e19-92ae-281fc5343f6d" providerId="ADAL" clId="{601B3D62-C20B-4090-8353-93D2E3B91E53}" dt="2022-04-26T15:17:17.764" v="24" actId="26606"/>
          <ac:spMkLst>
            <pc:docMk/>
            <pc:sldMk cId="2955829638" sldId="260"/>
            <ac:spMk id="43" creationId="{38FAA1A1-D861-433F-88FA-1E9D6FD31D11}"/>
          </ac:spMkLst>
        </pc:spChg>
      </pc:sldChg>
      <pc:sldChg chg="addSp delSp modSp mod setBg">
        <pc:chgData name="Gary Richards" userId="211eb85c-b153-4e19-92ae-281fc5343f6d" providerId="ADAL" clId="{601B3D62-C20B-4090-8353-93D2E3B91E53}" dt="2022-04-27T13:45:18.691" v="46" actId="20577"/>
        <pc:sldMkLst>
          <pc:docMk/>
          <pc:sldMk cId="868982059" sldId="261"/>
        </pc:sldMkLst>
        <pc:spChg chg="mod">
          <ac:chgData name="Gary Richards" userId="211eb85c-b153-4e19-92ae-281fc5343f6d" providerId="ADAL" clId="{601B3D62-C20B-4090-8353-93D2E3B91E53}" dt="2022-04-26T15:17:39.487" v="30" actId="122"/>
          <ac:spMkLst>
            <pc:docMk/>
            <pc:sldMk cId="868982059" sldId="261"/>
            <ac:spMk id="2" creationId="{FAF82AE6-033D-46D3-9322-0EDA2FD68F5B}"/>
          </ac:spMkLst>
        </pc:spChg>
        <pc:spChg chg="mod">
          <ac:chgData name="Gary Richards" userId="211eb85c-b153-4e19-92ae-281fc5343f6d" providerId="ADAL" clId="{601B3D62-C20B-4090-8353-93D2E3B91E53}" dt="2022-04-27T13:45:18.691" v="46" actId="20577"/>
          <ac:spMkLst>
            <pc:docMk/>
            <pc:sldMk cId="868982059" sldId="261"/>
            <ac:spMk id="3" creationId="{CFECB2B3-8068-4D57-84F5-151299C567ED}"/>
          </ac:spMkLst>
        </pc:spChg>
        <pc:spChg chg="add del">
          <ac:chgData name="Gary Richards" userId="211eb85c-b153-4e19-92ae-281fc5343f6d" providerId="ADAL" clId="{601B3D62-C20B-4090-8353-93D2E3B91E53}" dt="2022-04-26T15:17:35.985" v="28" actId="26606"/>
          <ac:spMkLst>
            <pc:docMk/>
            <pc:sldMk cId="868982059" sldId="261"/>
            <ac:spMk id="8" creationId="{B34F5AD2-EDBD-4BBD-A55C-EAFFD0C7097A}"/>
          </ac:spMkLst>
        </pc:spChg>
        <pc:spChg chg="add del">
          <ac:chgData name="Gary Richards" userId="211eb85c-b153-4e19-92ae-281fc5343f6d" providerId="ADAL" clId="{601B3D62-C20B-4090-8353-93D2E3B91E53}" dt="2022-04-26T15:17:35.985" v="28" actId="26606"/>
          <ac:spMkLst>
            <pc:docMk/>
            <pc:sldMk cId="868982059" sldId="261"/>
            <ac:spMk id="10" creationId="{C3896A03-3945-419A-B66B-4EE266EDD152}"/>
          </ac:spMkLst>
        </pc:spChg>
        <pc:spChg chg="add del">
          <ac:chgData name="Gary Richards" userId="211eb85c-b153-4e19-92ae-281fc5343f6d" providerId="ADAL" clId="{601B3D62-C20B-4090-8353-93D2E3B91E53}" dt="2022-04-26T15:17:35.985" v="28" actId="26606"/>
          <ac:spMkLst>
            <pc:docMk/>
            <pc:sldMk cId="868982059" sldId="261"/>
            <ac:spMk id="12" creationId="{B8EAE243-3A9F-4A46-B0D9-04C723A8A1BD}"/>
          </ac:spMkLst>
        </pc:spChg>
        <pc:spChg chg="add">
          <ac:chgData name="Gary Richards" userId="211eb85c-b153-4e19-92ae-281fc5343f6d" providerId="ADAL" clId="{601B3D62-C20B-4090-8353-93D2E3B91E53}" dt="2022-04-26T15:17:35.995" v="29" actId="26606"/>
          <ac:spMkLst>
            <pc:docMk/>
            <pc:sldMk cId="868982059" sldId="261"/>
            <ac:spMk id="14" creationId="{4300840D-0A0B-4512-BACA-B439D5B9C57C}"/>
          </ac:spMkLst>
        </pc:spChg>
        <pc:spChg chg="add">
          <ac:chgData name="Gary Richards" userId="211eb85c-b153-4e19-92ae-281fc5343f6d" providerId="ADAL" clId="{601B3D62-C20B-4090-8353-93D2E3B91E53}" dt="2022-04-26T15:17:35.995" v="29" actId="26606"/>
          <ac:spMkLst>
            <pc:docMk/>
            <pc:sldMk cId="868982059" sldId="261"/>
            <ac:spMk id="15" creationId="{09588DA8-065E-4F6F-8EFD-43104AB2E0CF}"/>
          </ac:spMkLst>
        </pc:spChg>
        <pc:spChg chg="add">
          <ac:chgData name="Gary Richards" userId="211eb85c-b153-4e19-92ae-281fc5343f6d" providerId="ADAL" clId="{601B3D62-C20B-4090-8353-93D2E3B91E53}" dt="2022-04-26T15:17:35.995" v="29" actId="26606"/>
          <ac:spMkLst>
            <pc:docMk/>
            <pc:sldMk cId="868982059" sldId="261"/>
            <ac:spMk id="16" creationId="{D2B78728-A580-49A7-84F9-6EF6F583ADE0}"/>
          </ac:spMkLst>
        </pc:spChg>
        <pc:spChg chg="add">
          <ac:chgData name="Gary Richards" userId="211eb85c-b153-4e19-92ae-281fc5343f6d" providerId="ADAL" clId="{601B3D62-C20B-4090-8353-93D2E3B91E53}" dt="2022-04-26T15:17:35.995" v="29" actId="26606"/>
          <ac:spMkLst>
            <pc:docMk/>
            <pc:sldMk cId="868982059" sldId="261"/>
            <ac:spMk id="17" creationId="{C4285719-470E-454C-AF62-8323075F1F5B}"/>
          </ac:spMkLst>
        </pc:spChg>
        <pc:spChg chg="add">
          <ac:chgData name="Gary Richards" userId="211eb85c-b153-4e19-92ae-281fc5343f6d" providerId="ADAL" clId="{601B3D62-C20B-4090-8353-93D2E3B91E53}" dt="2022-04-26T15:17:35.995" v="29" actId="26606"/>
          <ac:spMkLst>
            <pc:docMk/>
            <pc:sldMk cId="868982059" sldId="261"/>
            <ac:spMk id="18" creationId="{38FAA1A1-D861-433F-88FA-1E9D6FD31D11}"/>
          </ac:spMkLst>
        </pc:spChg>
        <pc:spChg chg="add">
          <ac:chgData name="Gary Richards" userId="211eb85c-b153-4e19-92ae-281fc5343f6d" providerId="ADAL" clId="{601B3D62-C20B-4090-8353-93D2E3B91E53}" dt="2022-04-26T15:17:35.995" v="29" actId="26606"/>
          <ac:spMkLst>
            <pc:docMk/>
            <pc:sldMk cId="868982059" sldId="261"/>
            <ac:spMk id="19" creationId="{CD9FE4EF-C4D8-49A0-B2FF-81D8DB7D8A24}"/>
          </ac:spMkLst>
        </pc:spChg>
        <pc:spChg chg="add">
          <ac:chgData name="Gary Richards" userId="211eb85c-b153-4e19-92ae-281fc5343f6d" providerId="ADAL" clId="{601B3D62-C20B-4090-8353-93D2E3B91E53}" dt="2022-04-26T15:17:35.995" v="29" actId="26606"/>
          <ac:spMkLst>
            <pc:docMk/>
            <pc:sldMk cId="868982059" sldId="261"/>
            <ac:spMk id="20" creationId="{8D71EDA1-87BF-4D5D-AB79-F346FD19278A}"/>
          </ac:spMkLst>
        </pc:spChg>
      </pc:sldChg>
      <pc:sldChg chg="addSp delSp modSp new mod setBg">
        <pc:chgData name="Gary Richards" userId="211eb85c-b153-4e19-92ae-281fc5343f6d" providerId="ADAL" clId="{601B3D62-C20B-4090-8353-93D2E3B91E53}" dt="2022-04-26T15:18:47.822" v="45" actId="115"/>
        <pc:sldMkLst>
          <pc:docMk/>
          <pc:sldMk cId="1502415295" sldId="263"/>
        </pc:sldMkLst>
        <pc:spChg chg="mod">
          <ac:chgData name="Gary Richards" userId="211eb85c-b153-4e19-92ae-281fc5343f6d" providerId="ADAL" clId="{601B3D62-C20B-4090-8353-93D2E3B91E53}" dt="2022-04-26T15:18:47.822" v="45" actId="115"/>
          <ac:spMkLst>
            <pc:docMk/>
            <pc:sldMk cId="1502415295" sldId="263"/>
            <ac:spMk id="2" creationId="{CD6BF02C-DC14-460E-8330-46BB69B14075}"/>
          </ac:spMkLst>
        </pc:spChg>
        <pc:spChg chg="mod">
          <ac:chgData name="Gary Richards" userId="211eb85c-b153-4e19-92ae-281fc5343f6d" providerId="ADAL" clId="{601B3D62-C20B-4090-8353-93D2E3B91E53}" dt="2022-04-26T15:18:24.162" v="38" actId="20577"/>
          <ac:spMkLst>
            <pc:docMk/>
            <pc:sldMk cId="1502415295" sldId="263"/>
            <ac:spMk id="3" creationId="{B04A0CBD-E6F1-47B9-A0F2-57A58D18C220}"/>
          </ac:spMkLst>
        </pc:spChg>
        <pc:spChg chg="add">
          <ac:chgData name="Gary Richards" userId="211eb85c-b153-4e19-92ae-281fc5343f6d" providerId="ADAL" clId="{601B3D62-C20B-4090-8353-93D2E3B91E53}" dt="2022-04-26T15:18:17.745" v="35" actId="26606"/>
          <ac:spMkLst>
            <pc:docMk/>
            <pc:sldMk cId="1502415295" sldId="263"/>
            <ac:spMk id="5" creationId="{907EF6B7-1338-4443-8C46-6A318D952DFD}"/>
          </ac:spMkLst>
        </pc:spChg>
        <pc:spChg chg="add">
          <ac:chgData name="Gary Richards" userId="211eb85c-b153-4e19-92ae-281fc5343f6d" providerId="ADAL" clId="{601B3D62-C20B-4090-8353-93D2E3B91E53}" dt="2022-04-26T15:18:17.745" v="35" actId="26606"/>
          <ac:spMkLst>
            <pc:docMk/>
            <pc:sldMk cId="1502415295" sldId="263"/>
            <ac:spMk id="6" creationId="{DAAE4CDD-124C-4DCF-9584-B6033B545DD5}"/>
          </ac:spMkLst>
        </pc:spChg>
        <pc:spChg chg="add">
          <ac:chgData name="Gary Richards" userId="211eb85c-b153-4e19-92ae-281fc5343f6d" providerId="ADAL" clId="{601B3D62-C20B-4090-8353-93D2E3B91E53}" dt="2022-04-26T15:18:17.745" v="35" actId="26606"/>
          <ac:spMkLst>
            <pc:docMk/>
            <pc:sldMk cId="1502415295" sldId="263"/>
            <ac:spMk id="7" creationId="{081E4A58-353D-44AE-B2FC-2A74E2E400F7}"/>
          </ac:spMkLst>
        </pc:spChg>
        <pc:spChg chg="add del">
          <ac:chgData name="Gary Richards" userId="211eb85c-b153-4e19-92ae-281fc5343f6d" providerId="ADAL" clId="{601B3D62-C20B-4090-8353-93D2E3B91E53}" dt="2022-04-26T15:18:05.396" v="34" actId="26606"/>
          <ac:spMkLst>
            <pc:docMk/>
            <pc:sldMk cId="1502415295" sldId="263"/>
            <ac:spMk id="8" creationId="{09588DA8-065E-4F6F-8EFD-43104AB2E0CF}"/>
          </ac:spMkLst>
        </pc:spChg>
        <pc:spChg chg="add del">
          <ac:chgData name="Gary Richards" userId="211eb85c-b153-4e19-92ae-281fc5343f6d" providerId="ADAL" clId="{601B3D62-C20B-4090-8353-93D2E3B91E53}" dt="2022-04-26T15:18:05.396" v="34" actId="26606"/>
          <ac:spMkLst>
            <pc:docMk/>
            <pc:sldMk cId="1502415295" sldId="263"/>
            <ac:spMk id="10" creationId="{C4285719-470E-454C-AF62-8323075F1F5B}"/>
          </ac:spMkLst>
        </pc:spChg>
        <pc:spChg chg="add del">
          <ac:chgData name="Gary Richards" userId="211eb85c-b153-4e19-92ae-281fc5343f6d" providerId="ADAL" clId="{601B3D62-C20B-4090-8353-93D2E3B91E53}" dt="2022-04-26T15:18:05.396" v="34" actId="26606"/>
          <ac:spMkLst>
            <pc:docMk/>
            <pc:sldMk cId="1502415295" sldId="263"/>
            <ac:spMk id="12" creationId="{CD9FE4EF-C4D8-49A0-B2FF-81D8DB7D8A24}"/>
          </ac:spMkLst>
        </pc:spChg>
        <pc:spChg chg="add del">
          <ac:chgData name="Gary Richards" userId="211eb85c-b153-4e19-92ae-281fc5343f6d" providerId="ADAL" clId="{601B3D62-C20B-4090-8353-93D2E3B91E53}" dt="2022-04-26T15:18:05.396" v="34" actId="26606"/>
          <ac:spMkLst>
            <pc:docMk/>
            <pc:sldMk cId="1502415295" sldId="263"/>
            <ac:spMk id="14" creationId="{4300840D-0A0B-4512-BACA-B439D5B9C57C}"/>
          </ac:spMkLst>
        </pc:spChg>
        <pc:spChg chg="add del">
          <ac:chgData name="Gary Richards" userId="211eb85c-b153-4e19-92ae-281fc5343f6d" providerId="ADAL" clId="{601B3D62-C20B-4090-8353-93D2E3B91E53}" dt="2022-04-26T15:18:05.396" v="34" actId="26606"/>
          <ac:spMkLst>
            <pc:docMk/>
            <pc:sldMk cId="1502415295" sldId="263"/>
            <ac:spMk id="16" creationId="{D2B78728-A580-49A7-84F9-6EF6F583ADE0}"/>
          </ac:spMkLst>
        </pc:spChg>
        <pc:spChg chg="add del">
          <ac:chgData name="Gary Richards" userId="211eb85c-b153-4e19-92ae-281fc5343f6d" providerId="ADAL" clId="{601B3D62-C20B-4090-8353-93D2E3B91E53}" dt="2022-04-26T15:18:05.396" v="34" actId="26606"/>
          <ac:spMkLst>
            <pc:docMk/>
            <pc:sldMk cId="1502415295" sldId="263"/>
            <ac:spMk id="18" creationId="{38FAA1A1-D861-433F-88FA-1E9D6FD31D11}"/>
          </ac:spMkLst>
        </pc:spChg>
        <pc:spChg chg="add del">
          <ac:chgData name="Gary Richards" userId="211eb85c-b153-4e19-92ae-281fc5343f6d" providerId="ADAL" clId="{601B3D62-C20B-4090-8353-93D2E3B91E53}" dt="2022-04-26T15:18:05.396" v="34" actId="26606"/>
          <ac:spMkLst>
            <pc:docMk/>
            <pc:sldMk cId="1502415295" sldId="263"/>
            <ac:spMk id="20" creationId="{8D71EDA1-87BF-4D5D-AB79-F346FD19278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Notts Outdoors - CO2e</a:t>
            </a:r>
          </a:p>
        </c:rich>
      </c:tx>
      <c:layout>
        <c:manualLayout>
          <c:xMode val="edge"/>
          <c:yMode val="edge"/>
          <c:x val="0.31504855643044627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'Co2 '!$A$2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'Co2 '!$B$1:$G$1</c:f>
              <c:strCache>
                <c:ptCount val="6"/>
                <c:pt idx="0">
                  <c:v>Elecricity</c:v>
                </c:pt>
                <c:pt idx="1">
                  <c:v>Gas</c:v>
                </c:pt>
                <c:pt idx="2">
                  <c:v>Kerose</c:v>
                </c:pt>
                <c:pt idx="3">
                  <c:v>Oil</c:v>
                </c:pt>
                <c:pt idx="4">
                  <c:v>Mini Bus </c:v>
                </c:pt>
                <c:pt idx="5">
                  <c:v>Staff Travel</c:v>
                </c:pt>
              </c:strCache>
            </c:strRef>
          </c:cat>
          <c:val>
            <c:numRef>
              <c:f>'Co2 '!$B$2:$G$2</c:f>
              <c:numCache>
                <c:formatCode>General</c:formatCode>
                <c:ptCount val="6"/>
                <c:pt idx="0">
                  <c:v>34.380000000000003</c:v>
                </c:pt>
                <c:pt idx="1">
                  <c:v>24.01</c:v>
                </c:pt>
                <c:pt idx="2">
                  <c:v>36.14</c:v>
                </c:pt>
                <c:pt idx="3">
                  <c:v>9.34</c:v>
                </c:pt>
                <c:pt idx="4">
                  <c:v>7.76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1-4841-B671-F40C919CBE93}"/>
            </c:ext>
          </c:extLst>
        </c:ser>
        <c:ser>
          <c:idx val="1"/>
          <c:order val="1"/>
          <c:tx>
            <c:strRef>
              <c:f>'Co2 '!$A$3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'Co2 '!$B$1:$G$1</c:f>
              <c:strCache>
                <c:ptCount val="6"/>
                <c:pt idx="0">
                  <c:v>Elecricity</c:v>
                </c:pt>
                <c:pt idx="1">
                  <c:v>Gas</c:v>
                </c:pt>
                <c:pt idx="2">
                  <c:v>Kerose</c:v>
                </c:pt>
                <c:pt idx="3">
                  <c:v>Oil</c:v>
                </c:pt>
                <c:pt idx="4">
                  <c:v>Mini Bus </c:v>
                </c:pt>
                <c:pt idx="5">
                  <c:v>Staff Travel</c:v>
                </c:pt>
              </c:strCache>
            </c:strRef>
          </c:cat>
          <c:val>
            <c:numRef>
              <c:f>'Co2 '!$B$3:$G$3</c:f>
              <c:numCache>
                <c:formatCode>General</c:formatCode>
                <c:ptCount val="6"/>
                <c:pt idx="0">
                  <c:v>22.53</c:v>
                </c:pt>
                <c:pt idx="1">
                  <c:v>19.18</c:v>
                </c:pt>
                <c:pt idx="2">
                  <c:v>24.53</c:v>
                </c:pt>
                <c:pt idx="3">
                  <c:v>8.99</c:v>
                </c:pt>
                <c:pt idx="4">
                  <c:v>4.26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1-4841-B671-F40C919CBE93}"/>
            </c:ext>
          </c:extLst>
        </c:ser>
        <c:ser>
          <c:idx val="2"/>
          <c:order val="2"/>
          <c:tx>
            <c:strRef>
              <c:f>'Co2 '!$A$4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'Co2 '!$B$1:$G$1</c:f>
              <c:strCache>
                <c:ptCount val="6"/>
                <c:pt idx="0">
                  <c:v>Elecricity</c:v>
                </c:pt>
                <c:pt idx="1">
                  <c:v>Gas</c:v>
                </c:pt>
                <c:pt idx="2">
                  <c:v>Kerose</c:v>
                </c:pt>
                <c:pt idx="3">
                  <c:v>Oil</c:v>
                </c:pt>
                <c:pt idx="4">
                  <c:v>Mini Bus </c:v>
                </c:pt>
                <c:pt idx="5">
                  <c:v>Staff Travel</c:v>
                </c:pt>
              </c:strCache>
            </c:strRef>
          </c:cat>
          <c:val>
            <c:numRef>
              <c:f>'Co2 '!$B$4:$G$4</c:f>
              <c:numCache>
                <c:formatCode>General</c:formatCode>
                <c:ptCount val="6"/>
                <c:pt idx="0">
                  <c:v>21.76</c:v>
                </c:pt>
                <c:pt idx="1">
                  <c:v>21.77</c:v>
                </c:pt>
                <c:pt idx="2">
                  <c:v>21.25</c:v>
                </c:pt>
                <c:pt idx="3">
                  <c:v>9.5</c:v>
                </c:pt>
                <c:pt idx="4">
                  <c:v>6.99</c:v>
                </c:pt>
                <c:pt idx="5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1-4841-B671-F40C919CB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4510480"/>
        <c:axId val="1774520048"/>
        <c:axId val="0"/>
      </c:bar3DChart>
      <c:catAx>
        <c:axId val="177451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520048"/>
        <c:crosses val="autoZero"/>
        <c:auto val="1"/>
        <c:lblAlgn val="ctr"/>
        <c:lblOffset val="100"/>
        <c:noMultiLvlLbl val="0"/>
      </c:catAx>
      <c:valAx>
        <c:axId val="17745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51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A0791-2D2B-4413-AD0D-132518DFE7D2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16EA897-87A5-4E2B-8DC6-F4A53E040C86}">
      <dgm:prSet/>
      <dgm:spPr/>
      <dgm:t>
        <a:bodyPr/>
        <a:lstStyle/>
        <a:p>
          <a:r>
            <a:rPr lang="en-GB" b="1"/>
            <a:t>What is it?</a:t>
          </a:r>
          <a:endParaRPr lang="en-US"/>
        </a:p>
      </dgm:t>
    </dgm:pt>
    <dgm:pt modelId="{9B8B8234-36E5-4DBF-9372-CF977A9F3985}" type="parTrans" cxnId="{3CAF0748-09B9-4257-B106-E4013332342A}">
      <dgm:prSet/>
      <dgm:spPr/>
      <dgm:t>
        <a:bodyPr/>
        <a:lstStyle/>
        <a:p>
          <a:endParaRPr lang="en-US"/>
        </a:p>
      </dgm:t>
    </dgm:pt>
    <dgm:pt modelId="{AC93BAE3-7A61-4C96-8737-77511469BC2A}" type="sibTrans" cxnId="{3CAF0748-09B9-4257-B106-E4013332342A}">
      <dgm:prSet/>
      <dgm:spPr/>
      <dgm:t>
        <a:bodyPr/>
        <a:lstStyle/>
        <a:p>
          <a:endParaRPr lang="en-US"/>
        </a:p>
      </dgm:t>
    </dgm:pt>
    <dgm:pt modelId="{DED893F0-5271-4467-B8AD-71C1361B4FF0}">
      <dgm:prSet/>
      <dgm:spPr/>
      <dgm:t>
        <a:bodyPr/>
        <a:lstStyle/>
        <a:p>
          <a:r>
            <a:rPr lang="en-GB" dirty="0"/>
            <a:t>A template that can be used to record emissions</a:t>
          </a:r>
          <a:endParaRPr lang="en-US" dirty="0"/>
        </a:p>
      </dgm:t>
    </dgm:pt>
    <dgm:pt modelId="{DF760BC0-8B62-4454-85F7-96CAFB740970}" type="parTrans" cxnId="{12D59BCF-5C29-47DA-9238-A4FDD4207329}">
      <dgm:prSet/>
      <dgm:spPr/>
      <dgm:t>
        <a:bodyPr/>
        <a:lstStyle/>
        <a:p>
          <a:endParaRPr lang="en-US"/>
        </a:p>
      </dgm:t>
    </dgm:pt>
    <dgm:pt modelId="{6A9A91BF-8293-4625-934C-4F85180288C6}" type="sibTrans" cxnId="{12D59BCF-5C29-47DA-9238-A4FDD4207329}">
      <dgm:prSet/>
      <dgm:spPr/>
      <dgm:t>
        <a:bodyPr/>
        <a:lstStyle/>
        <a:p>
          <a:endParaRPr lang="en-US"/>
        </a:p>
      </dgm:t>
    </dgm:pt>
    <dgm:pt modelId="{A0340A19-CF14-4848-9EA7-3DED48718FCA}">
      <dgm:prSet/>
      <dgm:spPr/>
      <dgm:t>
        <a:bodyPr/>
        <a:lstStyle/>
        <a:p>
          <a:r>
            <a:rPr lang="en-GB"/>
            <a:t>The Greenhouse Gas Accounting tool automatically links your data with the relevant UK Government Conversion Factors</a:t>
          </a:r>
          <a:endParaRPr lang="en-US"/>
        </a:p>
      </dgm:t>
    </dgm:pt>
    <dgm:pt modelId="{3364A795-936A-45CD-9734-BE7F4ECEDE80}" type="parTrans" cxnId="{9021B1F0-77BA-4550-ADBC-C03A989D10D2}">
      <dgm:prSet/>
      <dgm:spPr/>
      <dgm:t>
        <a:bodyPr/>
        <a:lstStyle/>
        <a:p>
          <a:endParaRPr lang="en-US"/>
        </a:p>
      </dgm:t>
    </dgm:pt>
    <dgm:pt modelId="{34154565-6EF4-4DD1-960B-1DE64C604081}" type="sibTrans" cxnId="{9021B1F0-77BA-4550-ADBC-C03A989D10D2}">
      <dgm:prSet/>
      <dgm:spPr/>
      <dgm:t>
        <a:bodyPr/>
        <a:lstStyle/>
        <a:p>
          <a:endParaRPr lang="en-US"/>
        </a:p>
      </dgm:t>
    </dgm:pt>
    <dgm:pt modelId="{E1F271CC-8F34-4197-B760-18D2373A26B7}">
      <dgm:prSet/>
      <dgm:spPr/>
      <dgm:t>
        <a:bodyPr/>
        <a:lstStyle/>
        <a:p>
          <a:r>
            <a:rPr lang="en-GB" b="1"/>
            <a:t>What is it for?</a:t>
          </a:r>
          <a:endParaRPr lang="en-US"/>
        </a:p>
      </dgm:t>
    </dgm:pt>
    <dgm:pt modelId="{3B881807-3C18-49E2-AE1A-8BE9ADF9056E}" type="parTrans" cxnId="{92ED53A4-C543-41F2-A6B5-ED88918CEB6C}">
      <dgm:prSet/>
      <dgm:spPr/>
      <dgm:t>
        <a:bodyPr/>
        <a:lstStyle/>
        <a:p>
          <a:endParaRPr lang="en-US"/>
        </a:p>
      </dgm:t>
    </dgm:pt>
    <dgm:pt modelId="{A9AFE7B5-066F-46F3-AC4A-B60D96674D3B}" type="sibTrans" cxnId="{92ED53A4-C543-41F2-A6B5-ED88918CEB6C}">
      <dgm:prSet/>
      <dgm:spPr/>
      <dgm:t>
        <a:bodyPr/>
        <a:lstStyle/>
        <a:p>
          <a:endParaRPr lang="en-US"/>
        </a:p>
      </dgm:t>
    </dgm:pt>
    <dgm:pt modelId="{5F4914C9-FC6F-4B12-B933-5D1552FCDB5E}">
      <dgm:prSet/>
      <dgm:spPr/>
      <dgm:t>
        <a:bodyPr/>
        <a:lstStyle/>
        <a:p>
          <a:r>
            <a:rPr lang="en-GB"/>
            <a:t>Knowing if your interventions have made a difference</a:t>
          </a:r>
          <a:endParaRPr lang="en-US"/>
        </a:p>
      </dgm:t>
    </dgm:pt>
    <dgm:pt modelId="{E468A8F1-50AE-4818-A046-F61305BEBE9A}" type="parTrans" cxnId="{7D6472BB-1D24-4DF8-B162-8DF6C9F6C95C}">
      <dgm:prSet/>
      <dgm:spPr/>
      <dgm:t>
        <a:bodyPr/>
        <a:lstStyle/>
        <a:p>
          <a:endParaRPr lang="en-US"/>
        </a:p>
      </dgm:t>
    </dgm:pt>
    <dgm:pt modelId="{840C556C-6DA6-4657-AD44-4E75CC0AE51B}" type="sibTrans" cxnId="{7D6472BB-1D24-4DF8-B162-8DF6C9F6C95C}">
      <dgm:prSet/>
      <dgm:spPr/>
      <dgm:t>
        <a:bodyPr/>
        <a:lstStyle/>
        <a:p>
          <a:endParaRPr lang="en-US"/>
        </a:p>
      </dgm:t>
    </dgm:pt>
    <dgm:pt modelId="{58D057F9-A0EA-41EA-92C3-8B7AFF3B99AC}">
      <dgm:prSet/>
      <dgm:spPr/>
      <dgm:t>
        <a:bodyPr/>
        <a:lstStyle/>
        <a:p>
          <a:r>
            <a:rPr lang="en-GB"/>
            <a:t>Providing you with a robust and reviewed tool to calculate and store baselines and the outputs</a:t>
          </a:r>
          <a:endParaRPr lang="en-US"/>
        </a:p>
      </dgm:t>
    </dgm:pt>
    <dgm:pt modelId="{094CD51C-BB00-4789-BA2F-5D412FDF5245}" type="parTrans" cxnId="{7DA75D7B-AB4C-4658-9669-7B3FA860FDC0}">
      <dgm:prSet/>
      <dgm:spPr/>
      <dgm:t>
        <a:bodyPr/>
        <a:lstStyle/>
        <a:p>
          <a:endParaRPr lang="en-US"/>
        </a:p>
      </dgm:t>
    </dgm:pt>
    <dgm:pt modelId="{3552B768-ADCB-4993-8AC3-7B92ED263804}" type="sibTrans" cxnId="{7DA75D7B-AB4C-4658-9669-7B3FA860FDC0}">
      <dgm:prSet/>
      <dgm:spPr/>
      <dgm:t>
        <a:bodyPr/>
        <a:lstStyle/>
        <a:p>
          <a:endParaRPr lang="en-US"/>
        </a:p>
      </dgm:t>
    </dgm:pt>
    <dgm:pt modelId="{0E5E8D1A-5C71-47C0-A99D-0A60133D9FD8}" type="pres">
      <dgm:prSet presAssocID="{A14A0791-2D2B-4413-AD0D-132518DFE7D2}" presName="vert0" presStyleCnt="0">
        <dgm:presLayoutVars>
          <dgm:dir/>
          <dgm:animOne val="branch"/>
          <dgm:animLvl val="lvl"/>
        </dgm:presLayoutVars>
      </dgm:prSet>
      <dgm:spPr/>
    </dgm:pt>
    <dgm:pt modelId="{F6A82DA6-EF34-42FB-8315-CA81178A9152}" type="pres">
      <dgm:prSet presAssocID="{016EA897-87A5-4E2B-8DC6-F4A53E040C86}" presName="thickLine" presStyleLbl="alignNode1" presStyleIdx="0" presStyleCnt="6"/>
      <dgm:spPr/>
    </dgm:pt>
    <dgm:pt modelId="{F4A30F24-DD6E-4CC4-BA36-8BA63E1996A4}" type="pres">
      <dgm:prSet presAssocID="{016EA897-87A5-4E2B-8DC6-F4A53E040C86}" presName="horz1" presStyleCnt="0"/>
      <dgm:spPr/>
    </dgm:pt>
    <dgm:pt modelId="{E9873862-C1A4-4AEF-9414-42905ECEF395}" type="pres">
      <dgm:prSet presAssocID="{016EA897-87A5-4E2B-8DC6-F4A53E040C86}" presName="tx1" presStyleLbl="revTx" presStyleIdx="0" presStyleCnt="6"/>
      <dgm:spPr/>
    </dgm:pt>
    <dgm:pt modelId="{21852891-F5CF-4E3C-82A1-4BDBCF1D425C}" type="pres">
      <dgm:prSet presAssocID="{016EA897-87A5-4E2B-8DC6-F4A53E040C86}" presName="vert1" presStyleCnt="0"/>
      <dgm:spPr/>
    </dgm:pt>
    <dgm:pt modelId="{E2A5F250-4D33-457B-B3D0-152BBF151543}" type="pres">
      <dgm:prSet presAssocID="{DED893F0-5271-4467-B8AD-71C1361B4FF0}" presName="thickLine" presStyleLbl="alignNode1" presStyleIdx="1" presStyleCnt="6"/>
      <dgm:spPr/>
    </dgm:pt>
    <dgm:pt modelId="{8FD52607-13EE-418E-B479-0C96CB66D129}" type="pres">
      <dgm:prSet presAssocID="{DED893F0-5271-4467-B8AD-71C1361B4FF0}" presName="horz1" presStyleCnt="0"/>
      <dgm:spPr/>
    </dgm:pt>
    <dgm:pt modelId="{B291F81C-C57D-461D-80D2-12E15E522DB8}" type="pres">
      <dgm:prSet presAssocID="{DED893F0-5271-4467-B8AD-71C1361B4FF0}" presName="tx1" presStyleLbl="revTx" presStyleIdx="1" presStyleCnt="6"/>
      <dgm:spPr/>
    </dgm:pt>
    <dgm:pt modelId="{4868D13E-B14E-43F4-9F27-FF84679A6A84}" type="pres">
      <dgm:prSet presAssocID="{DED893F0-5271-4467-B8AD-71C1361B4FF0}" presName="vert1" presStyleCnt="0"/>
      <dgm:spPr/>
    </dgm:pt>
    <dgm:pt modelId="{DA2A0E86-C738-4FC0-A9F3-501A26AB5DA6}" type="pres">
      <dgm:prSet presAssocID="{A0340A19-CF14-4848-9EA7-3DED48718FCA}" presName="thickLine" presStyleLbl="alignNode1" presStyleIdx="2" presStyleCnt="6"/>
      <dgm:spPr/>
    </dgm:pt>
    <dgm:pt modelId="{531C68C8-2BD3-4B5B-8E20-FDE51F20DF54}" type="pres">
      <dgm:prSet presAssocID="{A0340A19-CF14-4848-9EA7-3DED48718FCA}" presName="horz1" presStyleCnt="0"/>
      <dgm:spPr/>
    </dgm:pt>
    <dgm:pt modelId="{9D4006FE-64CF-419E-A505-46D47B30AA3F}" type="pres">
      <dgm:prSet presAssocID="{A0340A19-CF14-4848-9EA7-3DED48718FCA}" presName="tx1" presStyleLbl="revTx" presStyleIdx="2" presStyleCnt="6"/>
      <dgm:spPr/>
    </dgm:pt>
    <dgm:pt modelId="{8E031AD1-3388-4AFE-9953-D5AE8D9B3A39}" type="pres">
      <dgm:prSet presAssocID="{A0340A19-CF14-4848-9EA7-3DED48718FCA}" presName="vert1" presStyleCnt="0"/>
      <dgm:spPr/>
    </dgm:pt>
    <dgm:pt modelId="{286376F0-E38B-4DD5-94DC-49B5E0FCCB2F}" type="pres">
      <dgm:prSet presAssocID="{E1F271CC-8F34-4197-B760-18D2373A26B7}" presName="thickLine" presStyleLbl="alignNode1" presStyleIdx="3" presStyleCnt="6"/>
      <dgm:spPr/>
    </dgm:pt>
    <dgm:pt modelId="{25E7891D-A252-4364-B61A-7FC54817234C}" type="pres">
      <dgm:prSet presAssocID="{E1F271CC-8F34-4197-B760-18D2373A26B7}" presName="horz1" presStyleCnt="0"/>
      <dgm:spPr/>
    </dgm:pt>
    <dgm:pt modelId="{3A1AA306-467E-41F9-A7BE-44A71512BBC9}" type="pres">
      <dgm:prSet presAssocID="{E1F271CC-8F34-4197-B760-18D2373A26B7}" presName="tx1" presStyleLbl="revTx" presStyleIdx="3" presStyleCnt="6"/>
      <dgm:spPr/>
    </dgm:pt>
    <dgm:pt modelId="{F079AAA7-2EDF-4543-8EF4-C3EFA29114CC}" type="pres">
      <dgm:prSet presAssocID="{E1F271CC-8F34-4197-B760-18D2373A26B7}" presName="vert1" presStyleCnt="0"/>
      <dgm:spPr/>
    </dgm:pt>
    <dgm:pt modelId="{AAA04D3A-AC10-420D-812E-560D9F80142F}" type="pres">
      <dgm:prSet presAssocID="{5F4914C9-FC6F-4B12-B933-5D1552FCDB5E}" presName="thickLine" presStyleLbl="alignNode1" presStyleIdx="4" presStyleCnt="6"/>
      <dgm:spPr/>
    </dgm:pt>
    <dgm:pt modelId="{0C20E93F-32CD-4ADE-A42E-E56C6EDBA140}" type="pres">
      <dgm:prSet presAssocID="{5F4914C9-FC6F-4B12-B933-5D1552FCDB5E}" presName="horz1" presStyleCnt="0"/>
      <dgm:spPr/>
    </dgm:pt>
    <dgm:pt modelId="{EBDFA715-8DC7-4AB4-A0DA-0B2787FEDBE7}" type="pres">
      <dgm:prSet presAssocID="{5F4914C9-FC6F-4B12-B933-5D1552FCDB5E}" presName="tx1" presStyleLbl="revTx" presStyleIdx="4" presStyleCnt="6"/>
      <dgm:spPr/>
    </dgm:pt>
    <dgm:pt modelId="{F72F38B3-1E4A-4146-A8B6-E367BBE0FE4D}" type="pres">
      <dgm:prSet presAssocID="{5F4914C9-FC6F-4B12-B933-5D1552FCDB5E}" presName="vert1" presStyleCnt="0"/>
      <dgm:spPr/>
    </dgm:pt>
    <dgm:pt modelId="{499C9CB1-CD07-458B-9A15-1247D1D7560E}" type="pres">
      <dgm:prSet presAssocID="{58D057F9-A0EA-41EA-92C3-8B7AFF3B99AC}" presName="thickLine" presStyleLbl="alignNode1" presStyleIdx="5" presStyleCnt="6"/>
      <dgm:spPr/>
    </dgm:pt>
    <dgm:pt modelId="{06C7ED84-EC9A-4A65-A3D6-7FBA2DAB6E7F}" type="pres">
      <dgm:prSet presAssocID="{58D057F9-A0EA-41EA-92C3-8B7AFF3B99AC}" presName="horz1" presStyleCnt="0"/>
      <dgm:spPr/>
    </dgm:pt>
    <dgm:pt modelId="{0BED0BCB-CD93-41AE-AA79-5540DDEBC203}" type="pres">
      <dgm:prSet presAssocID="{58D057F9-A0EA-41EA-92C3-8B7AFF3B99AC}" presName="tx1" presStyleLbl="revTx" presStyleIdx="5" presStyleCnt="6"/>
      <dgm:spPr/>
    </dgm:pt>
    <dgm:pt modelId="{B8A44DB3-9F04-4A71-AA1C-5DE5177CF28E}" type="pres">
      <dgm:prSet presAssocID="{58D057F9-A0EA-41EA-92C3-8B7AFF3B99AC}" presName="vert1" presStyleCnt="0"/>
      <dgm:spPr/>
    </dgm:pt>
  </dgm:ptLst>
  <dgm:cxnLst>
    <dgm:cxn modelId="{DEA3A032-B75B-49FA-91C7-03A945CA200D}" type="presOf" srcId="{A14A0791-2D2B-4413-AD0D-132518DFE7D2}" destId="{0E5E8D1A-5C71-47C0-A99D-0A60133D9FD8}" srcOrd="0" destOrd="0" presId="urn:microsoft.com/office/officeart/2008/layout/LinedList"/>
    <dgm:cxn modelId="{3CAF0748-09B9-4257-B106-E4013332342A}" srcId="{A14A0791-2D2B-4413-AD0D-132518DFE7D2}" destId="{016EA897-87A5-4E2B-8DC6-F4A53E040C86}" srcOrd="0" destOrd="0" parTransId="{9B8B8234-36E5-4DBF-9372-CF977A9F3985}" sibTransId="{AC93BAE3-7A61-4C96-8737-77511469BC2A}"/>
    <dgm:cxn modelId="{E837236A-223B-4BAB-817D-337010C3539E}" type="presOf" srcId="{5F4914C9-FC6F-4B12-B933-5D1552FCDB5E}" destId="{EBDFA715-8DC7-4AB4-A0DA-0B2787FEDBE7}" srcOrd="0" destOrd="0" presId="urn:microsoft.com/office/officeart/2008/layout/LinedList"/>
    <dgm:cxn modelId="{7DA75D7B-AB4C-4658-9669-7B3FA860FDC0}" srcId="{A14A0791-2D2B-4413-AD0D-132518DFE7D2}" destId="{58D057F9-A0EA-41EA-92C3-8B7AFF3B99AC}" srcOrd="5" destOrd="0" parTransId="{094CD51C-BB00-4789-BA2F-5D412FDF5245}" sibTransId="{3552B768-ADCB-4993-8AC3-7B92ED263804}"/>
    <dgm:cxn modelId="{03AFC699-1A64-4A23-97D5-F044386E4E73}" type="presOf" srcId="{58D057F9-A0EA-41EA-92C3-8B7AFF3B99AC}" destId="{0BED0BCB-CD93-41AE-AA79-5540DDEBC203}" srcOrd="0" destOrd="0" presId="urn:microsoft.com/office/officeart/2008/layout/LinedList"/>
    <dgm:cxn modelId="{92ED53A4-C543-41F2-A6B5-ED88918CEB6C}" srcId="{A14A0791-2D2B-4413-AD0D-132518DFE7D2}" destId="{E1F271CC-8F34-4197-B760-18D2373A26B7}" srcOrd="3" destOrd="0" parTransId="{3B881807-3C18-49E2-AE1A-8BE9ADF9056E}" sibTransId="{A9AFE7B5-066F-46F3-AC4A-B60D96674D3B}"/>
    <dgm:cxn modelId="{B14C25A5-3351-425A-8078-FBCBA215E7A4}" type="presOf" srcId="{E1F271CC-8F34-4197-B760-18D2373A26B7}" destId="{3A1AA306-467E-41F9-A7BE-44A71512BBC9}" srcOrd="0" destOrd="0" presId="urn:microsoft.com/office/officeart/2008/layout/LinedList"/>
    <dgm:cxn modelId="{7D6472BB-1D24-4DF8-B162-8DF6C9F6C95C}" srcId="{A14A0791-2D2B-4413-AD0D-132518DFE7D2}" destId="{5F4914C9-FC6F-4B12-B933-5D1552FCDB5E}" srcOrd="4" destOrd="0" parTransId="{E468A8F1-50AE-4818-A046-F61305BEBE9A}" sibTransId="{840C556C-6DA6-4657-AD44-4E75CC0AE51B}"/>
    <dgm:cxn modelId="{A2F5AAC6-C350-4252-B1D1-887F5F92F575}" type="presOf" srcId="{016EA897-87A5-4E2B-8DC6-F4A53E040C86}" destId="{E9873862-C1A4-4AEF-9414-42905ECEF395}" srcOrd="0" destOrd="0" presId="urn:microsoft.com/office/officeart/2008/layout/LinedList"/>
    <dgm:cxn modelId="{12D59BCF-5C29-47DA-9238-A4FDD4207329}" srcId="{A14A0791-2D2B-4413-AD0D-132518DFE7D2}" destId="{DED893F0-5271-4467-B8AD-71C1361B4FF0}" srcOrd="1" destOrd="0" parTransId="{DF760BC0-8B62-4454-85F7-96CAFB740970}" sibTransId="{6A9A91BF-8293-4625-934C-4F85180288C6}"/>
    <dgm:cxn modelId="{65B750D8-191A-4F80-94F1-B9874FE1D4C1}" type="presOf" srcId="{A0340A19-CF14-4848-9EA7-3DED48718FCA}" destId="{9D4006FE-64CF-419E-A505-46D47B30AA3F}" srcOrd="0" destOrd="0" presId="urn:microsoft.com/office/officeart/2008/layout/LinedList"/>
    <dgm:cxn modelId="{B92746E4-7048-47EB-9129-6C79F22A5B7F}" type="presOf" srcId="{DED893F0-5271-4467-B8AD-71C1361B4FF0}" destId="{B291F81C-C57D-461D-80D2-12E15E522DB8}" srcOrd="0" destOrd="0" presId="urn:microsoft.com/office/officeart/2008/layout/LinedList"/>
    <dgm:cxn modelId="{9021B1F0-77BA-4550-ADBC-C03A989D10D2}" srcId="{A14A0791-2D2B-4413-AD0D-132518DFE7D2}" destId="{A0340A19-CF14-4848-9EA7-3DED48718FCA}" srcOrd="2" destOrd="0" parTransId="{3364A795-936A-45CD-9734-BE7F4ECEDE80}" sibTransId="{34154565-6EF4-4DD1-960B-1DE64C604081}"/>
    <dgm:cxn modelId="{E784AD57-BBA5-434A-AFD0-CD27059BE796}" type="presParOf" srcId="{0E5E8D1A-5C71-47C0-A99D-0A60133D9FD8}" destId="{F6A82DA6-EF34-42FB-8315-CA81178A9152}" srcOrd="0" destOrd="0" presId="urn:microsoft.com/office/officeart/2008/layout/LinedList"/>
    <dgm:cxn modelId="{BC14F83C-5A26-4743-B0C5-635A7FF55A2D}" type="presParOf" srcId="{0E5E8D1A-5C71-47C0-A99D-0A60133D9FD8}" destId="{F4A30F24-DD6E-4CC4-BA36-8BA63E1996A4}" srcOrd="1" destOrd="0" presId="urn:microsoft.com/office/officeart/2008/layout/LinedList"/>
    <dgm:cxn modelId="{8C7CF671-1E47-449F-B18A-229C0BD51274}" type="presParOf" srcId="{F4A30F24-DD6E-4CC4-BA36-8BA63E1996A4}" destId="{E9873862-C1A4-4AEF-9414-42905ECEF395}" srcOrd="0" destOrd="0" presId="urn:microsoft.com/office/officeart/2008/layout/LinedList"/>
    <dgm:cxn modelId="{276326B1-B725-42D3-A361-5C40BB95B923}" type="presParOf" srcId="{F4A30F24-DD6E-4CC4-BA36-8BA63E1996A4}" destId="{21852891-F5CF-4E3C-82A1-4BDBCF1D425C}" srcOrd="1" destOrd="0" presId="urn:microsoft.com/office/officeart/2008/layout/LinedList"/>
    <dgm:cxn modelId="{42A2D923-A82A-4F5F-B0D2-DC01B82C9ED6}" type="presParOf" srcId="{0E5E8D1A-5C71-47C0-A99D-0A60133D9FD8}" destId="{E2A5F250-4D33-457B-B3D0-152BBF151543}" srcOrd="2" destOrd="0" presId="urn:microsoft.com/office/officeart/2008/layout/LinedList"/>
    <dgm:cxn modelId="{DBAC6A80-1908-4FBA-A92A-A127E0A24240}" type="presParOf" srcId="{0E5E8D1A-5C71-47C0-A99D-0A60133D9FD8}" destId="{8FD52607-13EE-418E-B479-0C96CB66D129}" srcOrd="3" destOrd="0" presId="urn:microsoft.com/office/officeart/2008/layout/LinedList"/>
    <dgm:cxn modelId="{80419B93-303F-45F6-9FF3-BAE56A0EC1A2}" type="presParOf" srcId="{8FD52607-13EE-418E-B479-0C96CB66D129}" destId="{B291F81C-C57D-461D-80D2-12E15E522DB8}" srcOrd="0" destOrd="0" presId="urn:microsoft.com/office/officeart/2008/layout/LinedList"/>
    <dgm:cxn modelId="{AEC82136-6494-486C-B988-74AE6DFB3D9C}" type="presParOf" srcId="{8FD52607-13EE-418E-B479-0C96CB66D129}" destId="{4868D13E-B14E-43F4-9F27-FF84679A6A84}" srcOrd="1" destOrd="0" presId="urn:microsoft.com/office/officeart/2008/layout/LinedList"/>
    <dgm:cxn modelId="{9BD2ACA8-8F97-4F6A-AEAA-D13F5A60F06A}" type="presParOf" srcId="{0E5E8D1A-5C71-47C0-A99D-0A60133D9FD8}" destId="{DA2A0E86-C738-4FC0-A9F3-501A26AB5DA6}" srcOrd="4" destOrd="0" presId="urn:microsoft.com/office/officeart/2008/layout/LinedList"/>
    <dgm:cxn modelId="{D90357E2-4D42-4111-99DB-EF83D0B366B5}" type="presParOf" srcId="{0E5E8D1A-5C71-47C0-A99D-0A60133D9FD8}" destId="{531C68C8-2BD3-4B5B-8E20-FDE51F20DF54}" srcOrd="5" destOrd="0" presId="urn:microsoft.com/office/officeart/2008/layout/LinedList"/>
    <dgm:cxn modelId="{F94D450D-98F8-4783-9A1C-ABFEBB423F3C}" type="presParOf" srcId="{531C68C8-2BD3-4B5B-8E20-FDE51F20DF54}" destId="{9D4006FE-64CF-419E-A505-46D47B30AA3F}" srcOrd="0" destOrd="0" presId="urn:microsoft.com/office/officeart/2008/layout/LinedList"/>
    <dgm:cxn modelId="{C2A04BAD-1C72-415A-8076-F009A7594120}" type="presParOf" srcId="{531C68C8-2BD3-4B5B-8E20-FDE51F20DF54}" destId="{8E031AD1-3388-4AFE-9953-D5AE8D9B3A39}" srcOrd="1" destOrd="0" presId="urn:microsoft.com/office/officeart/2008/layout/LinedList"/>
    <dgm:cxn modelId="{B1B5FD51-B1A9-40B7-843D-DA610C1849C2}" type="presParOf" srcId="{0E5E8D1A-5C71-47C0-A99D-0A60133D9FD8}" destId="{286376F0-E38B-4DD5-94DC-49B5E0FCCB2F}" srcOrd="6" destOrd="0" presId="urn:microsoft.com/office/officeart/2008/layout/LinedList"/>
    <dgm:cxn modelId="{7EC137B3-31A7-4AC6-9143-9B600580D773}" type="presParOf" srcId="{0E5E8D1A-5C71-47C0-A99D-0A60133D9FD8}" destId="{25E7891D-A252-4364-B61A-7FC54817234C}" srcOrd="7" destOrd="0" presId="urn:microsoft.com/office/officeart/2008/layout/LinedList"/>
    <dgm:cxn modelId="{2BFED488-0DAB-4AA1-9055-073B7FFB5AD2}" type="presParOf" srcId="{25E7891D-A252-4364-B61A-7FC54817234C}" destId="{3A1AA306-467E-41F9-A7BE-44A71512BBC9}" srcOrd="0" destOrd="0" presId="urn:microsoft.com/office/officeart/2008/layout/LinedList"/>
    <dgm:cxn modelId="{0DE89FA7-78CF-44A3-8C0B-7B4580EFBA45}" type="presParOf" srcId="{25E7891D-A252-4364-B61A-7FC54817234C}" destId="{F079AAA7-2EDF-4543-8EF4-C3EFA29114CC}" srcOrd="1" destOrd="0" presId="urn:microsoft.com/office/officeart/2008/layout/LinedList"/>
    <dgm:cxn modelId="{C8FABFCA-36D9-477E-B300-931573EEEC11}" type="presParOf" srcId="{0E5E8D1A-5C71-47C0-A99D-0A60133D9FD8}" destId="{AAA04D3A-AC10-420D-812E-560D9F80142F}" srcOrd="8" destOrd="0" presId="urn:microsoft.com/office/officeart/2008/layout/LinedList"/>
    <dgm:cxn modelId="{65FAE53C-7625-4A65-A475-A0506320CDB8}" type="presParOf" srcId="{0E5E8D1A-5C71-47C0-A99D-0A60133D9FD8}" destId="{0C20E93F-32CD-4ADE-A42E-E56C6EDBA140}" srcOrd="9" destOrd="0" presId="urn:microsoft.com/office/officeart/2008/layout/LinedList"/>
    <dgm:cxn modelId="{691DDB87-5FA9-4FB1-914D-9FAAD24F550D}" type="presParOf" srcId="{0C20E93F-32CD-4ADE-A42E-E56C6EDBA140}" destId="{EBDFA715-8DC7-4AB4-A0DA-0B2787FEDBE7}" srcOrd="0" destOrd="0" presId="urn:microsoft.com/office/officeart/2008/layout/LinedList"/>
    <dgm:cxn modelId="{02EC829D-332B-499B-9A02-C80E2FE3DAC7}" type="presParOf" srcId="{0C20E93F-32CD-4ADE-A42E-E56C6EDBA140}" destId="{F72F38B3-1E4A-4146-A8B6-E367BBE0FE4D}" srcOrd="1" destOrd="0" presId="urn:microsoft.com/office/officeart/2008/layout/LinedList"/>
    <dgm:cxn modelId="{579FE561-9DA8-4B17-B2D0-6549D71C3B82}" type="presParOf" srcId="{0E5E8D1A-5C71-47C0-A99D-0A60133D9FD8}" destId="{499C9CB1-CD07-458B-9A15-1247D1D7560E}" srcOrd="10" destOrd="0" presId="urn:microsoft.com/office/officeart/2008/layout/LinedList"/>
    <dgm:cxn modelId="{0AD15E48-7C3A-46F9-A27E-AECCABB1F2DC}" type="presParOf" srcId="{0E5E8D1A-5C71-47C0-A99D-0A60133D9FD8}" destId="{06C7ED84-EC9A-4A65-A3D6-7FBA2DAB6E7F}" srcOrd="11" destOrd="0" presId="urn:microsoft.com/office/officeart/2008/layout/LinedList"/>
    <dgm:cxn modelId="{8A98D72E-BC15-4A85-9142-44AC284685FE}" type="presParOf" srcId="{06C7ED84-EC9A-4A65-A3D6-7FBA2DAB6E7F}" destId="{0BED0BCB-CD93-41AE-AA79-5540DDEBC203}" srcOrd="0" destOrd="0" presId="urn:microsoft.com/office/officeart/2008/layout/LinedList"/>
    <dgm:cxn modelId="{97696FC7-18E6-49F0-8A64-5DEF308750D8}" type="presParOf" srcId="{06C7ED84-EC9A-4A65-A3D6-7FBA2DAB6E7F}" destId="{B8A44DB3-9F04-4A71-AA1C-5DE5177CF2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82DA6-EF34-42FB-8315-CA81178A9152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873862-C1A4-4AEF-9414-42905ECEF395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What is it?</a:t>
          </a:r>
          <a:endParaRPr lang="en-US" sz="2000" kern="1200"/>
        </a:p>
      </dsp:txBody>
      <dsp:txXfrm>
        <a:off x="0" y="2663"/>
        <a:ext cx="6666833" cy="908098"/>
      </dsp:txXfrm>
    </dsp:sp>
    <dsp:sp modelId="{E2A5F250-4D33-457B-B3D0-152BBF151543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1F81C-C57D-461D-80D2-12E15E522DB8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 template that can be used to record emissions</a:t>
          </a:r>
          <a:endParaRPr lang="en-US" sz="2000" kern="1200" dirty="0"/>
        </a:p>
      </dsp:txBody>
      <dsp:txXfrm>
        <a:off x="0" y="910762"/>
        <a:ext cx="6666833" cy="908098"/>
      </dsp:txXfrm>
    </dsp:sp>
    <dsp:sp modelId="{DA2A0E86-C738-4FC0-A9F3-501A26AB5DA6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4006FE-64CF-419E-A505-46D47B30AA3F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Greenhouse Gas Accounting tool automatically links your data with the relevant UK Government Conversion Factors</a:t>
          </a:r>
          <a:endParaRPr lang="en-US" sz="2000" kern="1200"/>
        </a:p>
      </dsp:txBody>
      <dsp:txXfrm>
        <a:off x="0" y="1818861"/>
        <a:ext cx="6666833" cy="908098"/>
      </dsp:txXfrm>
    </dsp:sp>
    <dsp:sp modelId="{286376F0-E38B-4DD5-94DC-49B5E0FCCB2F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AA306-467E-41F9-A7BE-44A71512BBC9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What is it for?</a:t>
          </a:r>
          <a:endParaRPr lang="en-US" sz="2000" kern="1200"/>
        </a:p>
      </dsp:txBody>
      <dsp:txXfrm>
        <a:off x="0" y="2726960"/>
        <a:ext cx="6666833" cy="908098"/>
      </dsp:txXfrm>
    </dsp:sp>
    <dsp:sp modelId="{AAA04D3A-AC10-420D-812E-560D9F80142F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DFA715-8DC7-4AB4-A0DA-0B2787FEDBE7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Knowing if your interventions have made a difference</a:t>
          </a:r>
          <a:endParaRPr lang="en-US" sz="2000" kern="1200"/>
        </a:p>
      </dsp:txBody>
      <dsp:txXfrm>
        <a:off x="0" y="3635058"/>
        <a:ext cx="6666833" cy="908098"/>
      </dsp:txXfrm>
    </dsp:sp>
    <dsp:sp modelId="{499C9CB1-CD07-458B-9A15-1247D1D7560E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D0BCB-CD93-41AE-AA79-5540DDEBC203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Providing you with a robust and reviewed tool to calculate and store baselines and the outputs</a:t>
          </a:r>
          <a:endParaRPr lang="en-US" sz="2000" kern="1200"/>
        </a:p>
      </dsp:txBody>
      <dsp:txXfrm>
        <a:off x="0" y="4543157"/>
        <a:ext cx="6666833" cy="90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58DA2-EF35-4DF7-A5BA-1F63E752A0E3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F50A8-7E57-4027-93EC-F569A3B4D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7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Sulfur</a:t>
            </a:r>
            <a:r>
              <a:rPr lang="en-GB" dirty="0"/>
              <a:t> hexafluoride:  voltage electrical insulation, Nitrous oxide commonly known as laughing gas.  HCFCs’ refrigerants and for making plastic foams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F50A8-7E57-4027-93EC-F569A3B4DB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3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8747-E6CD-41FB-B6D4-5F5F52F7A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145A3-B217-41D7-B57A-28F1C99F1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48414-7F35-4D3C-BC24-5C944369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365DB-BA1F-4DFE-A262-A8971864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44FE3-DC7B-4A9F-8641-18627951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7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6C7E-620E-43F1-9E7A-5719DD01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2D097-B491-4D91-9785-84AC3896E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B77D-8549-4F2A-874A-A5DF9736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DE27F-DF40-46CB-B912-A0636AFF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18B90-A1D5-42A3-A8EF-5E1C229E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0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5FAC4-27F9-4828-AE8F-FA9E15424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2043B-7997-49F1-943A-7E592A33B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E8BB-4D3E-4951-9D68-977D6131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8F505-D077-417E-98F1-6C1135A6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17662-5A5A-4BD4-888F-ECF12DF3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F0CA-9925-4F23-BB7D-D570EA3D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8E14-F32D-420C-9AE5-F7DD4D684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5ED5A-CD7A-440C-8633-64B0F6FB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80A76-FD47-4E83-953B-8C46A608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4991D-3AEC-4729-9040-107F951A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8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EBA0-B1CB-4B5F-BF26-682DA1F5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D0774-6BFC-4285-80D0-8DCF3E46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95E1-704A-4613-9807-A2C321DF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9CC7-E0A5-48E6-B292-0C011741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C2406-199C-4161-B021-42355FE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7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B832-5D03-41B9-9033-8B1BC808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758B0-3615-420D-BAFB-A0CF415D5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27A12-FB18-4866-BB87-188493738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A830A-56BB-4B84-A4B9-744DF078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D5673-2702-4655-BEB0-9B01A02D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D2AC6-C2D6-4A8B-B4B9-FA3C1D55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1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3561-7D19-4D96-A2CE-9E8376AE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11D2D-6BFE-4ED8-AF0D-19283378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CB59C-8754-45CD-A467-186FEEF8C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83941-AA28-4453-B6C9-93D85C39D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8CAB-AC8C-46AC-9DD4-D49E34583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7A818-6E10-45C8-B6A8-83719BD4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9991D-3DD0-40DB-8472-BD491329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4121C-A135-4EE5-A5EC-380B690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9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F9A6-0465-42BC-8E40-5B4BB955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9C7AC-B9ED-4721-9BBB-FD4F0EAC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06686-C496-4617-AE6D-4140219E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BBA6D-4A3B-46D1-9D31-1960E4E4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97F24-63F2-42E0-BC19-5B59CFE9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D03D3-1362-42EF-8875-45777A6D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D4864-DFF2-4F2A-B25F-478D84BD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EECC-6B5F-4483-B057-7B162620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2BD09-2072-43BE-A876-C222A3FB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6E1B1-AABC-465D-A11C-AD17D908C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D1E2-F315-4BD2-B159-4414C195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33681-85D6-4DC7-91BC-77BD2CDC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2BA39-A25E-4E59-BFF4-9B9B9194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8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A79A-3E22-44B3-B30D-0DD5926C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AA672-8CB4-4C9E-BEB8-5C920EEB1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E8357-475B-489F-8A0B-54A5A3006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99719-2FC5-4BA4-8A70-A44772B5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1D7AF-D375-4B06-A71B-C7CE72C8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7DB24-FD35-42EE-AD60-906CDA1F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0454B-013E-4B83-9881-5A20CDBF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02422-98D0-4BB0-AF05-BF048B99E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C47A6-1F63-4FDE-B681-9C625F8E3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7AD66-487B-477D-8753-98B4D75EBF9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D942-9463-466F-9BA2-9A77D1FB7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2CA3-1EE7-4CA2-995A-2D95FAFD0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85347-DB67-4A36-90F3-2CC468C5F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otprint.wwf.org.uk/#/" TargetMode="External"/><Relationship Id="rId7" Type="http://schemas.openxmlformats.org/officeDocument/2006/relationships/hyperlink" Target="https://www.foe.ie/justoneearth/carboncalculat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count-us-in.org/en-gb/16-steps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ocalpartnerships.org.uk/greenhouse-gas-accounting-too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779C9-BE14-449E-962B-6BB5C0F5E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en-GB" sz="4600"/>
              <a:t>Greenhouse Gas Accounting Tool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20B3C-4D51-4B1D-8AF1-13E76337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240" y="1533516"/>
            <a:ext cx="2369654" cy="1383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48E995-3ACC-4D29-AC80-AEC552C8F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080" y="4417959"/>
            <a:ext cx="3649814" cy="14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23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3C6EC-2784-4F88-97B0-979D69AA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Greenhouse Gas Accounting Tool </a:t>
            </a:r>
          </a:p>
        </p:txBody>
      </p:sp>
      <p:graphicFrame>
        <p:nvGraphicFramePr>
          <p:cNvPr id="59" name="Content Placeholder 2">
            <a:extLst>
              <a:ext uri="{FF2B5EF4-FFF2-40B4-BE49-F238E27FC236}">
                <a16:creationId xmlns:a16="http://schemas.microsoft.com/office/drawing/2014/main" id="{48D73C1F-637B-FBD2-C1B8-76FCCFC95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75560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7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58AC-32DA-475C-8D05-596B0A5C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GB" sz="4000" b="1" dirty="0">
                <a:solidFill>
                  <a:srgbClr val="FFFFFF"/>
                </a:solidFill>
              </a:rPr>
              <a:t>“Scopes” measured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1B8BB-4292-4006-8BB3-525B2382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Scope 1 emissions are direct GHG emissions from operations that are owned or controlled by the reporting company (e.g. emissions from fuel consumed by minibuses at our centres).</a:t>
            </a:r>
          </a:p>
          <a:p>
            <a:r>
              <a:rPr lang="en-GB" sz="2000"/>
              <a:t>Scope 2 emissions are indirect emissions from the generation of purchased energy consumed by a company (e.g. emissions from electricity your centre buys from the grid for use on site).</a:t>
            </a:r>
          </a:p>
          <a:p>
            <a:r>
              <a:rPr lang="en-GB" sz="2000"/>
              <a:t>Scope 3 emissions are all other indirect emissions (not included in Scope 2) that occur in the value chain of the reporting company (e.g. emissions from the disposal waste that is generated).</a:t>
            </a:r>
          </a:p>
        </p:txBody>
      </p:sp>
    </p:spTree>
    <p:extLst>
      <p:ext uri="{BB962C8B-B14F-4D97-AF65-F5344CB8AC3E}">
        <p14:creationId xmlns:p14="http://schemas.microsoft.com/office/powerpoint/2010/main" val="29558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82AE6-033D-46D3-9322-0EDA2FD6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GB" sz="4000" b="1" dirty="0">
                <a:solidFill>
                  <a:srgbClr val="FFFFFF"/>
                </a:solidFill>
              </a:rPr>
              <a:t>CO2e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CB2B3-8068-4D57-84F5-151299C5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CO2e is the shorthand for carbon dioxide equivalents. It is the standard unit in carbon accounting to quantify greenhouse gas emissions.</a:t>
            </a:r>
          </a:p>
          <a:p>
            <a:endParaRPr lang="en-GB" sz="2000" dirty="0"/>
          </a:p>
          <a:p>
            <a:r>
              <a:rPr lang="en-GB" sz="2000" dirty="0"/>
              <a:t>One tonne of carbon dioxide has become the standard unit for greenhouse gases and emissions of gases other than carbon dioxide are converted according to their global warming potential.</a:t>
            </a:r>
          </a:p>
          <a:p>
            <a:endParaRPr lang="en-GB" sz="2000" dirty="0"/>
          </a:p>
          <a:p>
            <a:r>
              <a:rPr lang="en-GB" sz="2000" dirty="0"/>
              <a:t>CO2e was an important breakthrough in finding climate change policy and solutions for global warming because it provides a standard unit that can be measured and is agreed to by all stakeholders.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6898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EE00CA-28D3-4413-886B-41B4ABBBFDF2}"/>
              </a:ext>
            </a:extLst>
          </p:cNvPr>
          <p:cNvCxnSpPr>
            <a:cxnSpLocks/>
          </p:cNvCxnSpPr>
          <p:nvPr/>
        </p:nvCxnSpPr>
        <p:spPr>
          <a:xfrm flipH="1">
            <a:off x="2162175" y="3029365"/>
            <a:ext cx="6677025" cy="2528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E821F7-8588-4241-9CA0-864A9C1D7748}"/>
              </a:ext>
            </a:extLst>
          </p:cNvPr>
          <p:cNvSpPr txBox="1"/>
          <p:nvPr/>
        </p:nvSpPr>
        <p:spPr>
          <a:xfrm>
            <a:off x="1647825" y="56842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CO2e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75D5D-497E-411B-8351-1019176B50B2}"/>
              </a:ext>
            </a:extLst>
          </p:cNvPr>
          <p:cNvSpPr txBox="1"/>
          <p:nvPr/>
        </p:nvSpPr>
        <p:spPr>
          <a:xfrm>
            <a:off x="8905875" y="2002393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6F95E-9B23-435E-96EF-D94963AEB92E}"/>
              </a:ext>
            </a:extLst>
          </p:cNvPr>
          <p:cNvSpPr txBox="1"/>
          <p:nvPr/>
        </p:nvSpPr>
        <p:spPr>
          <a:xfrm>
            <a:off x="8839200" y="267393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12x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AE307-F55E-4E0C-929E-7B22912B156C}"/>
              </a:ext>
            </a:extLst>
          </p:cNvPr>
          <p:cNvSpPr txBox="1"/>
          <p:nvPr/>
        </p:nvSpPr>
        <p:spPr>
          <a:xfrm>
            <a:off x="8905875" y="3566397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114x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E0EB5-4AAF-4A4F-8776-62BDBDC0AAC4}"/>
              </a:ext>
            </a:extLst>
          </p:cNvPr>
          <p:cNvSpPr txBox="1"/>
          <p:nvPr/>
        </p:nvSpPr>
        <p:spPr>
          <a:xfrm>
            <a:off x="8905875" y="4325650"/>
            <a:ext cx="105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270x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60379-F006-4509-A58F-397C3C918CCB}"/>
              </a:ext>
            </a:extLst>
          </p:cNvPr>
          <p:cNvSpPr txBox="1"/>
          <p:nvPr/>
        </p:nvSpPr>
        <p:spPr>
          <a:xfrm>
            <a:off x="8905875" y="51304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3200x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1CB917-E7CD-439A-9D4B-EF46D7B8AC54}"/>
              </a:ext>
            </a:extLst>
          </p:cNvPr>
          <p:cNvCxnSpPr/>
          <p:nvPr/>
        </p:nvCxnSpPr>
        <p:spPr>
          <a:xfrm flipH="1">
            <a:off x="3057525" y="2294780"/>
            <a:ext cx="5619750" cy="200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9C2EC0-F12C-44AD-A7A0-F10A0DD8AB50}"/>
              </a:ext>
            </a:extLst>
          </p:cNvPr>
          <p:cNvCxnSpPr/>
          <p:nvPr/>
        </p:nvCxnSpPr>
        <p:spPr>
          <a:xfrm flipH="1" flipV="1">
            <a:off x="3248025" y="3057940"/>
            <a:ext cx="5429250" cy="875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44C110-F9DA-4075-AE16-92F1006D60F3}"/>
              </a:ext>
            </a:extLst>
          </p:cNvPr>
          <p:cNvCxnSpPr/>
          <p:nvPr/>
        </p:nvCxnSpPr>
        <p:spPr>
          <a:xfrm flipH="1">
            <a:off x="5724525" y="4618037"/>
            <a:ext cx="2952750" cy="363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542ACA-0792-4D28-A5B0-AC4C13B8902E}"/>
              </a:ext>
            </a:extLst>
          </p:cNvPr>
          <p:cNvCxnSpPr>
            <a:cxnSpLocks/>
          </p:cNvCxnSpPr>
          <p:nvPr/>
        </p:nvCxnSpPr>
        <p:spPr>
          <a:xfrm flipH="1" flipV="1">
            <a:off x="3810000" y="3566397"/>
            <a:ext cx="5010150" cy="1824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0E4B4BBD-A492-4C87-B94D-61805DCD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7C21-B171-4377-94C8-3CB6BB9E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294780"/>
            <a:ext cx="546735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Carbon dioxide</a:t>
            </a:r>
          </a:p>
          <a:p>
            <a:r>
              <a:rPr lang="en-GB" dirty="0">
                <a:solidFill>
                  <a:srgbClr val="FF0000"/>
                </a:solidFill>
              </a:rPr>
              <a:t>Nitrous oxide</a:t>
            </a:r>
          </a:p>
          <a:p>
            <a:r>
              <a:rPr lang="en-GB" dirty="0">
                <a:solidFill>
                  <a:srgbClr val="FF0000"/>
                </a:solidFill>
              </a:rPr>
              <a:t>Sulphur hexafluoride</a:t>
            </a:r>
          </a:p>
          <a:p>
            <a:r>
              <a:rPr lang="en-GB" dirty="0"/>
              <a:t>Tropospheric ozone</a:t>
            </a:r>
          </a:p>
          <a:p>
            <a:r>
              <a:rPr lang="en-GB" dirty="0"/>
              <a:t>Chlorofluorocarbons (CFCs)</a:t>
            </a:r>
          </a:p>
          <a:p>
            <a:r>
              <a:rPr lang="en-GB" dirty="0">
                <a:solidFill>
                  <a:srgbClr val="FF0000"/>
                </a:solidFill>
              </a:rPr>
              <a:t>Hydrochlorofluorocarbons (HCFCs)</a:t>
            </a:r>
          </a:p>
          <a:p>
            <a:r>
              <a:rPr lang="en-GB" dirty="0">
                <a:solidFill>
                  <a:srgbClr val="FF0000"/>
                </a:solidFill>
              </a:rPr>
              <a:t>Methane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1D0A5-EF16-4921-899A-A1C944F9C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3" b="6921"/>
          <a:stretch/>
        </p:blipFill>
        <p:spPr>
          <a:xfrm>
            <a:off x="528736" y="456986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D39597-9888-448C-B31A-FACC35A88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868723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48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0A31-BDE1-49C9-BB19-B58EC4E6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40289" cy="787309"/>
          </a:xfrm>
        </p:spPr>
        <p:txBody>
          <a:bodyPr>
            <a:normAutofit fontScale="90000"/>
          </a:bodyPr>
          <a:lstStyle/>
          <a:p>
            <a:r>
              <a:rPr lang="en-GB"/>
              <a:t>Individual Choices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35D110-B891-4915-B78A-CC807BDF9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01" t="23563" r="27350" b="4885"/>
          <a:stretch/>
        </p:blipFill>
        <p:spPr>
          <a:xfrm>
            <a:off x="511266" y="4452592"/>
            <a:ext cx="3801291" cy="1802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89C10-C681-4B30-9004-63ACBD25FBD3}"/>
              </a:ext>
            </a:extLst>
          </p:cNvPr>
          <p:cNvSpPr txBox="1"/>
          <p:nvPr/>
        </p:nvSpPr>
        <p:spPr>
          <a:xfrm>
            <a:off x="971550" y="3429000"/>
            <a:ext cx="2880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WWF Footprint Calculator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2138F7-9D7B-41FB-9F25-9912D96C1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28" t="24286" r="27572" b="5503"/>
          <a:stretch/>
        </p:blipFill>
        <p:spPr>
          <a:xfrm>
            <a:off x="5586912" y="2764807"/>
            <a:ext cx="5541052" cy="25891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B521FA-F7BE-47C8-BAE0-8C8649DC49AA}"/>
              </a:ext>
            </a:extLst>
          </p:cNvPr>
          <p:cNvSpPr txBox="1"/>
          <p:nvPr/>
        </p:nvSpPr>
        <p:spPr>
          <a:xfrm>
            <a:off x="5586912" y="5885934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What You Can Do | Count Us In (count-us-in.org)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D192AB-5A58-43A1-A532-8EA65FC360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679" t="18919" r="35372"/>
          <a:stretch/>
        </p:blipFill>
        <p:spPr>
          <a:xfrm>
            <a:off x="3524277" y="186565"/>
            <a:ext cx="3329871" cy="32424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796E88-D411-4C44-97CB-75E3942DDC32}"/>
              </a:ext>
            </a:extLst>
          </p:cNvPr>
          <p:cNvSpPr txBox="1"/>
          <p:nvPr/>
        </p:nvSpPr>
        <p:spPr>
          <a:xfrm>
            <a:off x="6854148" y="967768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Calculate your carbon footprint | Just One Earth (foe.ie)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98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BF02C-DC14-460E-8330-46BB69B1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Greenhouse Gas Accounting Tool - Local Partnerships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0CBD-E6F1-47B9-A0F2-57A58D18C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https://localpartnerships.org.uk/greenhouse-gas-accounting-tool/</a:t>
            </a:r>
          </a:p>
        </p:txBody>
      </p:sp>
    </p:spTree>
    <p:extLst>
      <p:ext uri="{BB962C8B-B14F-4D97-AF65-F5344CB8AC3E}">
        <p14:creationId xmlns:p14="http://schemas.microsoft.com/office/powerpoint/2010/main" val="150241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363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Greenhouse Gas Accounting Tool </vt:lpstr>
      <vt:lpstr>Greenhouse Gas Accounting Tool </vt:lpstr>
      <vt:lpstr>“Scopes” measured</vt:lpstr>
      <vt:lpstr>CO2e</vt:lpstr>
      <vt:lpstr>PowerPoint Presentation</vt:lpstr>
      <vt:lpstr>PowerPoint Presentation</vt:lpstr>
      <vt:lpstr>PowerPoint Presentation</vt:lpstr>
      <vt:lpstr>Individual Choices</vt:lpstr>
      <vt:lpstr>Greenhouse Gas Accounting Tool - Local Partnerships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Gas Accounting Tool</dc:title>
  <dc:creator>Gary Richards</dc:creator>
  <cp:lastModifiedBy>Gary Richards</cp:lastModifiedBy>
  <cp:revision>11</cp:revision>
  <dcterms:created xsi:type="dcterms:W3CDTF">2022-04-26T09:09:51Z</dcterms:created>
  <dcterms:modified xsi:type="dcterms:W3CDTF">2022-04-27T14:26:15Z</dcterms:modified>
</cp:coreProperties>
</file>